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5" r:id="rId2"/>
  </p:sldMasterIdLst>
  <p:notesMasterIdLst>
    <p:notesMasterId r:id="rId29"/>
  </p:notesMasterIdLst>
  <p:sldIdLst>
    <p:sldId id="2561" r:id="rId3"/>
    <p:sldId id="2581" r:id="rId4"/>
    <p:sldId id="2586" r:id="rId5"/>
    <p:sldId id="2566" r:id="rId6"/>
    <p:sldId id="2588" r:id="rId7"/>
    <p:sldId id="2589" r:id="rId8"/>
    <p:sldId id="2583" r:id="rId9"/>
    <p:sldId id="2584" r:id="rId10"/>
    <p:sldId id="2585" r:id="rId11"/>
    <p:sldId id="2590" r:id="rId12"/>
    <p:sldId id="2563" r:id="rId13"/>
    <p:sldId id="2591" r:id="rId14"/>
    <p:sldId id="2592" r:id="rId15"/>
    <p:sldId id="2569" r:id="rId16"/>
    <p:sldId id="2593" r:id="rId17"/>
    <p:sldId id="2594" r:id="rId18"/>
    <p:sldId id="2572" r:id="rId19"/>
    <p:sldId id="2573" r:id="rId20"/>
    <p:sldId id="2595" r:id="rId21"/>
    <p:sldId id="2575" r:id="rId22"/>
    <p:sldId id="2598" r:id="rId23"/>
    <p:sldId id="2599" r:id="rId24"/>
    <p:sldId id="2578" r:id="rId25"/>
    <p:sldId id="2601" r:id="rId26"/>
    <p:sldId id="2600" r:id="rId27"/>
    <p:sldId id="2587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vancing Ethical and Civil Governance" id="{006E6048-5FD0-41DB-8EF1-F427CBCF5264}">
          <p14:sldIdLst>
            <p14:sldId id="2561"/>
            <p14:sldId id="2581"/>
            <p14:sldId id="2586"/>
          </p14:sldIdLst>
        </p14:section>
        <p14:section name="Strengths and Challenges in Civil Governance Today" id="{503114FA-EE37-4C46-9DE4-A8303E6A8201}">
          <p14:sldIdLst>
            <p14:sldId id="2566"/>
            <p14:sldId id="2588"/>
            <p14:sldId id="2589"/>
            <p14:sldId id="2583"/>
            <p14:sldId id="2584"/>
            <p14:sldId id="2585"/>
            <p14:sldId id="2590"/>
          </p14:sldIdLst>
        </p14:section>
        <p14:section name="Current Landscape of Ethical and Civil Governance" id="{90CFC4E8-012E-41FD-9068-303B0164B371}">
          <p14:sldIdLst>
            <p14:sldId id="2563"/>
            <p14:sldId id="2591"/>
            <p14:sldId id="2592"/>
          </p14:sldIdLst>
        </p14:section>
        <p14:section name="Transparency and Accessibility: Pillars of Good Governance" id="{8EF83CA9-E53B-4C17-9B0F-DCF72C7B4547}">
          <p14:sldIdLst>
            <p14:sldId id="2569"/>
            <p14:sldId id="2593"/>
            <p14:sldId id="2594"/>
          </p14:sldIdLst>
        </p14:section>
        <p14:section name="Strategies for Transparent Government" id="{B5C999A7-3711-43C3-AA68-0244F3B06B8D}">
          <p14:sldIdLst>
            <p14:sldId id="2572"/>
            <p14:sldId id="2573"/>
            <p14:sldId id="2595"/>
          </p14:sldIdLst>
        </p14:section>
        <p14:section name="Ensuring Government Accessibility" id="{7723A203-06C7-4FC7-A1BC-2513AAB78D27}">
          <p14:sldIdLst>
            <p14:sldId id="2575"/>
            <p14:sldId id="2598"/>
            <p14:sldId id="2599"/>
          </p14:sldIdLst>
        </p14:section>
        <p14:section name="Pathways to a More Trustworthy and Inclusive Society" id="{FAB640D3-D1C4-4813-944F-5D84CDE8B774}">
          <p14:sldIdLst>
            <p14:sldId id="2578"/>
            <p14:sldId id="2601"/>
          </p14:sldIdLst>
        </p14:section>
        <p14:section name="Conclusion" id="{16016A89-0D42-43F8-BAEB-8E7E12473BD2}">
          <p14:sldIdLst>
            <p14:sldId id="2600"/>
            <p14:sldId id="25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ley, Dennis" userId="08308329-e18f-467c-8136-e4618b63d850" providerId="ADAL" clId="{9893C8AC-C46E-4B2A-967E-4E38F12BF067}"/>
    <pc:docChg chg="custSel addSld modSld sldOrd modSection modNotesMaster">
      <pc:chgData name="Cooley, Dennis" userId="08308329-e18f-467c-8136-e4618b63d850" providerId="ADAL" clId="{9893C8AC-C46E-4B2A-967E-4E38F12BF067}" dt="2026-02-20T13:14:20.376" v="1090"/>
      <pc:docMkLst>
        <pc:docMk/>
      </pc:docMkLst>
      <pc:sldChg chg="addSp delSp modSp mod modTransition modAnim">
        <pc:chgData name="Cooley, Dennis" userId="08308329-e18f-467c-8136-e4618b63d850" providerId="ADAL" clId="{9893C8AC-C46E-4B2A-967E-4E38F12BF067}" dt="2026-02-20T13:14:20.376" v="1090"/>
        <pc:sldMkLst>
          <pc:docMk/>
          <pc:sldMk cId="106789256" sldId="2561"/>
        </pc:sldMkLst>
        <pc:spChg chg="del mod">
          <ac:chgData name="Cooley, Dennis" userId="08308329-e18f-467c-8136-e4618b63d850" providerId="ADAL" clId="{9893C8AC-C46E-4B2A-967E-4E38F12BF067}" dt="2026-02-18T16:23:08.357" v="2" actId="478"/>
          <ac:spMkLst>
            <pc:docMk/>
            <pc:sldMk cId="106789256" sldId="2561"/>
            <ac:spMk id="2" creationId="{BACE808D-45C4-8984-4118-F77EC5A7BE13}"/>
          </ac:spMkLst>
        </pc:spChg>
        <pc:spChg chg="mod">
          <ac:chgData name="Cooley, Dennis" userId="08308329-e18f-467c-8136-e4618b63d850" providerId="ADAL" clId="{9893C8AC-C46E-4B2A-967E-4E38F12BF067}" dt="2026-02-20T13:03:19.056" v="687" actId="6549"/>
          <ac:spMkLst>
            <pc:docMk/>
            <pc:sldMk cId="106789256" sldId="2561"/>
            <ac:spMk id="4" creationId="{7485ADD5-07CC-7245-93A0-BFF444E7CDDC}"/>
          </ac:spMkLst>
        </pc:spChg>
        <pc:spChg chg="mod">
          <ac:chgData name="Cooley, Dennis" userId="08308329-e18f-467c-8136-e4618b63d850" providerId="ADAL" clId="{9893C8AC-C46E-4B2A-967E-4E38F12BF067}" dt="2026-02-20T13:03:15.559" v="686" actId="20577"/>
          <ac:spMkLst>
            <pc:docMk/>
            <pc:sldMk cId="106789256" sldId="2561"/>
            <ac:spMk id="5" creationId="{5AF83DCA-7C5F-F5FD-DABD-3F23BEFD542A}"/>
          </ac:spMkLst>
        </pc:spChg>
        <pc:spChg chg="add mod">
          <ac:chgData name="Cooley, Dennis" userId="08308329-e18f-467c-8136-e4618b63d850" providerId="ADAL" clId="{9893C8AC-C46E-4B2A-967E-4E38F12BF067}" dt="2026-02-18T16:24:38.483" v="93" actId="20577"/>
          <ac:spMkLst>
            <pc:docMk/>
            <pc:sldMk cId="106789256" sldId="2561"/>
            <ac:spMk id="7" creationId="{B968D946-36D5-32C7-30EE-6ED0762ADC77}"/>
          </ac:spMkLst>
        </pc:spChg>
        <pc:picChg chg="add del mod">
          <ac:chgData name="Cooley, Dennis" userId="08308329-e18f-467c-8136-e4618b63d850" providerId="ADAL" clId="{9893C8AC-C46E-4B2A-967E-4E38F12BF067}" dt="2026-02-18T16:23:08.357" v="2" actId="478"/>
          <ac:picMkLst>
            <pc:docMk/>
            <pc:sldMk cId="106789256" sldId="2561"/>
            <ac:picMk id="1026" creationId="{874E3416-EFCA-42B2-1379-3B2040E3394B}"/>
          </ac:picMkLst>
        </pc:pic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133084058" sldId="2562"/>
        </pc:sldMkLst>
        <pc:spChg chg="mod">
          <ac:chgData name="Cooley, Dennis" userId="08308329-e18f-467c-8136-e4618b63d850" providerId="ADAL" clId="{9893C8AC-C46E-4B2A-967E-4E38F12BF067}" dt="2026-02-19T14:35:19.570" v="135" actId="6549"/>
          <ac:spMkLst>
            <pc:docMk/>
            <pc:sldMk cId="2133084058" sldId="2562"/>
            <ac:spMk id="3" creationId="{2A5EBE7F-D4F5-B3B7-1527-B27042012558}"/>
          </ac:spMkLst>
        </pc:spChg>
        <pc:spChg chg="mod">
          <ac:chgData name="Cooley, Dennis" userId="08308329-e18f-467c-8136-e4618b63d850" providerId="ADAL" clId="{9893C8AC-C46E-4B2A-967E-4E38F12BF067}" dt="2026-02-20T13:04:34.673" v="700" actId="6549"/>
          <ac:spMkLst>
            <pc:docMk/>
            <pc:sldMk cId="2133084058" sldId="2562"/>
            <ac:spMk id="4" creationId="{F697AF46-0363-71F5-DB0F-67A2980E9681}"/>
          </ac:spMkLst>
        </pc:spChg>
        <pc:spChg chg="mod">
          <ac:chgData name="Cooley, Dennis" userId="08308329-e18f-467c-8136-e4618b63d850" providerId="ADAL" clId="{9893C8AC-C46E-4B2A-967E-4E38F12BF067}" dt="2026-02-20T13:04:36.424" v="701" actId="6549"/>
          <ac:spMkLst>
            <pc:docMk/>
            <pc:sldMk cId="2133084058" sldId="2562"/>
            <ac:spMk id="5" creationId="{92EAE6C0-260C-F455-1C78-E3D9530CC783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4231888137" sldId="2563"/>
        </pc:sldMkLst>
        <pc:spChg chg="mod">
          <ac:chgData name="Cooley, Dennis" userId="08308329-e18f-467c-8136-e4618b63d850" providerId="ADAL" clId="{9893C8AC-C46E-4B2A-967E-4E38F12BF067}" dt="2026-02-20T13:04:44.222" v="703" actId="6549"/>
          <ac:spMkLst>
            <pc:docMk/>
            <pc:sldMk cId="4231888137" sldId="2563"/>
            <ac:spMk id="4" creationId="{6EBB01D2-4675-5057-E68D-48243214D9C2}"/>
          </ac:spMkLst>
        </pc:spChg>
        <pc:spChg chg="mod">
          <ac:chgData name="Cooley, Dennis" userId="08308329-e18f-467c-8136-e4618b63d850" providerId="ADAL" clId="{9893C8AC-C46E-4B2A-967E-4E38F12BF067}" dt="2026-02-20T13:04:41.654" v="702" actId="6549"/>
          <ac:spMkLst>
            <pc:docMk/>
            <pc:sldMk cId="4231888137" sldId="2563"/>
            <ac:spMk id="5" creationId="{0613454F-D93E-D4CD-9325-FB0A4D27D41D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35156225" sldId="2564"/>
        </pc:sldMkLst>
        <pc:spChg chg="mod">
          <ac:chgData name="Cooley, Dennis" userId="08308329-e18f-467c-8136-e4618b63d850" providerId="ADAL" clId="{9893C8AC-C46E-4B2A-967E-4E38F12BF067}" dt="2026-02-20T13:09:52.200" v="895" actId="6549"/>
          <ac:spMkLst>
            <pc:docMk/>
            <pc:sldMk cId="35156225" sldId="2564"/>
            <ac:spMk id="4" creationId="{2AEFC8C7-FC25-7876-851B-41F28A47ADC2}"/>
          </ac:spMkLst>
        </pc:spChg>
        <pc:spChg chg="mod">
          <ac:chgData name="Cooley, Dennis" userId="08308329-e18f-467c-8136-e4618b63d850" providerId="ADAL" clId="{9893C8AC-C46E-4B2A-967E-4E38F12BF067}" dt="2026-02-20T13:04:49.198" v="704" actId="6549"/>
          <ac:spMkLst>
            <pc:docMk/>
            <pc:sldMk cId="35156225" sldId="2564"/>
            <ac:spMk id="5" creationId="{D3FE39C8-F74B-C4DC-6BFC-E2308F13B6FF}"/>
          </ac:spMkLst>
        </pc:spChg>
        <pc:spChg chg="mod">
          <ac:chgData name="Cooley, Dennis" userId="08308329-e18f-467c-8136-e4618b63d850" providerId="ADAL" clId="{9893C8AC-C46E-4B2A-967E-4E38F12BF067}" dt="2026-02-19T14:35:35.396" v="136" actId="14100"/>
          <ac:spMkLst>
            <pc:docMk/>
            <pc:sldMk cId="35156225" sldId="2564"/>
            <ac:spMk id="8" creationId="{AE87EA12-FF20-4516-990A-305655A8DCD7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4173893132" sldId="2565"/>
        </pc:sldMkLst>
        <pc:spChg chg="mod">
          <ac:chgData name="Cooley, Dennis" userId="08308329-e18f-467c-8136-e4618b63d850" providerId="ADAL" clId="{9893C8AC-C46E-4B2A-967E-4E38F12BF067}" dt="2026-02-20T13:04:52.734" v="705" actId="6549"/>
          <ac:spMkLst>
            <pc:docMk/>
            <pc:sldMk cId="4173893132" sldId="2565"/>
            <ac:spMk id="4" creationId="{83286E01-E764-787C-0F7F-5A4E67C34B29}"/>
          </ac:spMkLst>
        </pc:spChg>
        <pc:spChg chg="mod">
          <ac:chgData name="Cooley, Dennis" userId="08308329-e18f-467c-8136-e4618b63d850" providerId="ADAL" clId="{9893C8AC-C46E-4B2A-967E-4E38F12BF067}" dt="2026-02-20T13:10:07.034" v="896" actId="6549"/>
          <ac:spMkLst>
            <pc:docMk/>
            <pc:sldMk cId="4173893132" sldId="2565"/>
            <ac:spMk id="5" creationId="{D79333F5-8D23-FC9C-A1D0-F4C160DD06F6}"/>
          </ac:spMkLst>
        </pc:spChg>
      </pc:sldChg>
      <pc:sldChg chg="modSp mod or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565878467" sldId="2566"/>
        </pc:sldMkLst>
        <pc:spChg chg="mod">
          <ac:chgData name="Cooley, Dennis" userId="08308329-e18f-467c-8136-e4618b63d850" providerId="ADAL" clId="{9893C8AC-C46E-4B2A-967E-4E38F12BF067}" dt="2026-02-20T13:04:02.638" v="693" actId="6549"/>
          <ac:spMkLst>
            <pc:docMk/>
            <pc:sldMk cId="2565878467" sldId="2566"/>
            <ac:spMk id="4" creationId="{66C98A6C-C9DC-20D5-324E-66DBDB5CE2FC}"/>
          </ac:spMkLst>
        </pc:spChg>
        <pc:spChg chg="mod">
          <ac:chgData name="Cooley, Dennis" userId="08308329-e18f-467c-8136-e4618b63d850" providerId="ADAL" clId="{9893C8AC-C46E-4B2A-967E-4E38F12BF067}" dt="2026-02-20T13:04:01.327" v="692" actId="6549"/>
          <ac:spMkLst>
            <pc:docMk/>
            <pc:sldMk cId="2565878467" sldId="2566"/>
            <ac:spMk id="5" creationId="{22CCB50C-2EC5-35BC-C0CD-947641568FDC}"/>
          </ac:spMkLst>
        </pc:spChg>
      </pc:sldChg>
      <pc:sldChg chg="modSp mod or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362686425" sldId="2567"/>
        </pc:sldMkLst>
        <pc:spChg chg="mod">
          <ac:chgData name="Cooley, Dennis" userId="08308329-e18f-467c-8136-e4618b63d850" providerId="ADAL" clId="{9893C8AC-C46E-4B2A-967E-4E38F12BF067}" dt="2026-02-20T13:09:18.299" v="892" actId="6549"/>
          <ac:spMkLst>
            <pc:docMk/>
            <pc:sldMk cId="2362686425" sldId="2567"/>
            <ac:spMk id="4" creationId="{32BF2BE4-1FC4-E953-EBD1-C770D56EDD35}"/>
          </ac:spMkLst>
        </pc:spChg>
        <pc:spChg chg="mod">
          <ac:chgData name="Cooley, Dennis" userId="08308329-e18f-467c-8136-e4618b63d850" providerId="ADAL" clId="{9893C8AC-C46E-4B2A-967E-4E38F12BF067}" dt="2026-02-18T16:26:10.146" v="113" actId="20577"/>
          <ac:spMkLst>
            <pc:docMk/>
            <pc:sldMk cId="2362686425" sldId="2567"/>
            <ac:spMk id="8" creationId="{DDA8763D-7EA7-4254-A188-C07FD3AD8015}"/>
          </ac:spMkLst>
        </pc:spChg>
      </pc:sldChg>
      <pc:sldChg chg="modSp mod or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62510907" sldId="2568"/>
        </pc:sldMkLst>
        <pc:spChg chg="mod">
          <ac:chgData name="Cooley, Dennis" userId="08308329-e18f-467c-8136-e4618b63d850" providerId="ADAL" clId="{9893C8AC-C46E-4B2A-967E-4E38F12BF067}" dt="2026-02-20T13:04:10.107" v="695" actId="6549"/>
          <ac:spMkLst>
            <pc:docMk/>
            <pc:sldMk cId="162510907" sldId="2568"/>
            <ac:spMk id="4" creationId="{38B275E0-98DD-6449-AB45-082255803B94}"/>
          </ac:spMkLst>
        </pc:spChg>
        <pc:spChg chg="mod">
          <ac:chgData name="Cooley, Dennis" userId="08308329-e18f-467c-8136-e4618b63d850" providerId="ADAL" clId="{9893C8AC-C46E-4B2A-967E-4E38F12BF067}" dt="2026-02-20T13:04:09.088" v="694" actId="6549"/>
          <ac:spMkLst>
            <pc:docMk/>
            <pc:sldMk cId="162510907" sldId="2568"/>
            <ac:spMk id="5" creationId="{5077FCBF-FAA5-F02F-B541-BA877D3B4609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711418822" sldId="2569"/>
        </pc:sldMkLst>
        <pc:spChg chg="mod">
          <ac:chgData name="Cooley, Dennis" userId="08308329-e18f-467c-8136-e4618b63d850" providerId="ADAL" clId="{9893C8AC-C46E-4B2A-967E-4E38F12BF067}" dt="2026-02-20T13:08:33.473" v="890" actId="6549"/>
          <ac:spMkLst>
            <pc:docMk/>
            <pc:sldMk cId="1711418822" sldId="2569"/>
            <ac:spMk id="4" creationId="{3002EFDF-4C9A-92A9-E2BC-A563FBAD510F}"/>
          </ac:spMkLst>
        </pc:spChg>
        <pc:spChg chg="mod">
          <ac:chgData name="Cooley, Dennis" userId="08308329-e18f-467c-8136-e4618b63d850" providerId="ADAL" clId="{9893C8AC-C46E-4B2A-967E-4E38F12BF067}" dt="2026-02-20T13:08:32.126" v="889" actId="6549"/>
          <ac:spMkLst>
            <pc:docMk/>
            <pc:sldMk cId="1711418822" sldId="2569"/>
            <ac:spMk id="5" creationId="{A1C83007-1EDF-3792-E411-4B6312CCC54D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977190058" sldId="2570"/>
        </pc:sldMkLst>
        <pc:spChg chg="mod">
          <ac:chgData name="Cooley, Dennis" userId="08308329-e18f-467c-8136-e4618b63d850" providerId="ADAL" clId="{9893C8AC-C46E-4B2A-967E-4E38F12BF067}" dt="2026-02-20T13:08:21.891" v="888" actId="6549"/>
          <ac:spMkLst>
            <pc:docMk/>
            <pc:sldMk cId="977190058" sldId="2570"/>
            <ac:spMk id="4" creationId="{FC61D4C1-A08C-FBAD-3052-B418445F7A80}"/>
          </ac:spMkLst>
        </pc:spChg>
        <pc:spChg chg="mod">
          <ac:chgData name="Cooley, Dennis" userId="08308329-e18f-467c-8136-e4618b63d850" providerId="ADAL" clId="{9893C8AC-C46E-4B2A-967E-4E38F12BF067}" dt="2026-02-20T13:08:18.982" v="887" actId="6549"/>
          <ac:spMkLst>
            <pc:docMk/>
            <pc:sldMk cId="977190058" sldId="2570"/>
            <ac:spMk id="5" creationId="{69EF28DE-616D-ABAD-E7BD-3D88F8855FB0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308982186" sldId="2571"/>
        </pc:sldMkLst>
        <pc:spChg chg="mod">
          <ac:chgData name="Cooley, Dennis" userId="08308329-e18f-467c-8136-e4618b63d850" providerId="ADAL" clId="{9893C8AC-C46E-4B2A-967E-4E38F12BF067}" dt="2026-02-19T14:36:17.619" v="137" actId="1076"/>
          <ac:spMkLst>
            <pc:docMk/>
            <pc:sldMk cId="2308982186" sldId="2571"/>
            <ac:spMk id="2" creationId="{62F7A964-50AF-07CB-4B2A-409317DDF54E}"/>
          </ac:spMkLst>
        </pc:spChg>
        <pc:spChg chg="mod">
          <ac:chgData name="Cooley, Dennis" userId="08308329-e18f-467c-8136-e4618b63d850" providerId="ADAL" clId="{9893C8AC-C46E-4B2A-967E-4E38F12BF067}" dt="2026-02-20T13:04:59.572" v="706" actId="6549"/>
          <ac:spMkLst>
            <pc:docMk/>
            <pc:sldMk cId="2308982186" sldId="2571"/>
            <ac:spMk id="4" creationId="{F5237841-D636-7ACE-2EF8-57070DDD5325}"/>
          </ac:spMkLst>
        </pc:spChg>
        <pc:spChg chg="mod">
          <ac:chgData name="Cooley, Dennis" userId="08308329-e18f-467c-8136-e4618b63d850" providerId="ADAL" clId="{9893C8AC-C46E-4B2A-967E-4E38F12BF067}" dt="2026-02-20T13:10:30.874" v="897" actId="6549"/>
          <ac:spMkLst>
            <pc:docMk/>
            <pc:sldMk cId="2308982186" sldId="2571"/>
            <ac:spMk id="5" creationId="{8CBDBF63-8831-C274-10B4-3C37B7A73847}"/>
          </ac:spMkLst>
        </pc:spChg>
        <pc:spChg chg="mod">
          <ac:chgData name="Cooley, Dennis" userId="08308329-e18f-467c-8136-e4618b63d850" providerId="ADAL" clId="{9893C8AC-C46E-4B2A-967E-4E38F12BF067}" dt="2026-02-19T14:36:33.495" v="140" actId="255"/>
          <ac:spMkLst>
            <pc:docMk/>
            <pc:sldMk cId="2308982186" sldId="2571"/>
            <ac:spMk id="8" creationId="{681AEFEA-87F6-47AC-AC7F-4209D4C65793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479934301" sldId="2572"/>
        </pc:sldMkLst>
        <pc:spChg chg="mod">
          <ac:chgData name="Cooley, Dennis" userId="08308329-e18f-467c-8136-e4618b63d850" providerId="ADAL" clId="{9893C8AC-C46E-4B2A-967E-4E38F12BF067}" dt="2026-02-20T13:05:05.643" v="708" actId="6549"/>
          <ac:spMkLst>
            <pc:docMk/>
            <pc:sldMk cId="479934301" sldId="2572"/>
            <ac:spMk id="4" creationId="{269AB652-DF5A-F4A7-3170-49CF2523A7F3}"/>
          </ac:spMkLst>
        </pc:spChg>
        <pc:spChg chg="mod">
          <ac:chgData name="Cooley, Dennis" userId="08308329-e18f-467c-8136-e4618b63d850" providerId="ADAL" clId="{9893C8AC-C46E-4B2A-967E-4E38F12BF067}" dt="2026-02-20T13:05:04.291" v="707" actId="6549"/>
          <ac:spMkLst>
            <pc:docMk/>
            <pc:sldMk cId="479934301" sldId="2572"/>
            <ac:spMk id="5" creationId="{B9EF8636-819C-FE31-E7BB-C8EE5FB822CD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492753922" sldId="2573"/>
        </pc:sldMkLst>
        <pc:spChg chg="mod">
          <ac:chgData name="Cooley, Dennis" userId="08308329-e18f-467c-8136-e4618b63d850" providerId="ADAL" clId="{9893C8AC-C46E-4B2A-967E-4E38F12BF067}" dt="2026-02-20T13:05:11.424" v="710" actId="6549"/>
          <ac:spMkLst>
            <pc:docMk/>
            <pc:sldMk cId="2492753922" sldId="2573"/>
            <ac:spMk id="4" creationId="{6B1935D5-50BA-7CBE-1417-12DD865DB81B}"/>
          </ac:spMkLst>
        </pc:spChg>
        <pc:spChg chg="mod">
          <ac:chgData name="Cooley, Dennis" userId="08308329-e18f-467c-8136-e4618b63d850" providerId="ADAL" clId="{9893C8AC-C46E-4B2A-967E-4E38F12BF067}" dt="2026-02-20T13:05:10.270" v="709" actId="6549"/>
          <ac:spMkLst>
            <pc:docMk/>
            <pc:sldMk cId="2492753922" sldId="2573"/>
            <ac:spMk id="5" creationId="{ADB70A76-C714-D0A0-F557-7667AC6484B9}"/>
          </ac:spMkLst>
        </pc:spChg>
        <pc:spChg chg="mod">
          <ac:chgData name="Cooley, Dennis" userId="08308329-e18f-467c-8136-e4618b63d850" providerId="ADAL" clId="{9893C8AC-C46E-4B2A-967E-4E38F12BF067}" dt="2026-02-19T14:37:21.147" v="143" actId="14100"/>
          <ac:spMkLst>
            <pc:docMk/>
            <pc:sldMk cId="2492753922" sldId="2573"/>
            <ac:spMk id="8" creationId="{9F2C8473-C1FF-4C70-BF96-184AE1C55BA5}"/>
          </ac:spMkLst>
        </pc:spChg>
        <pc:picChg chg="mod">
          <ac:chgData name="Cooley, Dennis" userId="08308329-e18f-467c-8136-e4618b63d850" providerId="ADAL" clId="{9893C8AC-C46E-4B2A-967E-4E38F12BF067}" dt="2026-02-19T14:37:08.856" v="141" actId="1076"/>
          <ac:picMkLst>
            <pc:docMk/>
            <pc:sldMk cId="2492753922" sldId="2573"/>
            <ac:picMk id="7" creationId="{25E86C34-6053-444D-BFFB-BC92036ED943}"/>
          </ac:picMkLst>
        </pc:pic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812022366" sldId="2574"/>
        </pc:sldMkLst>
        <pc:spChg chg="mod">
          <ac:chgData name="Cooley, Dennis" userId="08308329-e18f-467c-8136-e4618b63d850" providerId="ADAL" clId="{9893C8AC-C46E-4B2A-967E-4E38F12BF067}" dt="2026-02-20T13:05:17.260" v="713" actId="6549"/>
          <ac:spMkLst>
            <pc:docMk/>
            <pc:sldMk cId="2812022366" sldId="2574"/>
            <ac:spMk id="4" creationId="{26546138-E853-F119-F3B6-63FA646D4B6E}"/>
          </ac:spMkLst>
        </pc:spChg>
        <pc:spChg chg="mod">
          <ac:chgData name="Cooley, Dennis" userId="08308329-e18f-467c-8136-e4618b63d850" providerId="ADAL" clId="{9893C8AC-C46E-4B2A-967E-4E38F12BF067}" dt="2026-02-20T13:05:16.350" v="712" actId="6549"/>
          <ac:spMkLst>
            <pc:docMk/>
            <pc:sldMk cId="2812022366" sldId="2574"/>
            <ac:spMk id="5" creationId="{07B94C22-BDF6-8A34-7B31-6A8777950648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3156395805" sldId="2575"/>
        </pc:sldMkLst>
        <pc:spChg chg="mod">
          <ac:chgData name="Cooley, Dennis" userId="08308329-e18f-467c-8136-e4618b63d850" providerId="ADAL" clId="{9893C8AC-C46E-4B2A-967E-4E38F12BF067}" dt="2026-02-20T13:05:25.231" v="715" actId="6549"/>
          <ac:spMkLst>
            <pc:docMk/>
            <pc:sldMk cId="3156395805" sldId="2575"/>
            <ac:spMk id="4" creationId="{5DCA9830-FE61-E174-9A9F-8D0B31E79891}"/>
          </ac:spMkLst>
        </pc:spChg>
        <pc:spChg chg="mod">
          <ac:chgData name="Cooley, Dennis" userId="08308329-e18f-467c-8136-e4618b63d850" providerId="ADAL" clId="{9893C8AC-C46E-4B2A-967E-4E38F12BF067}" dt="2026-02-20T13:05:24.062" v="714" actId="6549"/>
          <ac:spMkLst>
            <pc:docMk/>
            <pc:sldMk cId="3156395805" sldId="2575"/>
            <ac:spMk id="5" creationId="{5BC571AB-9247-2FEC-9EDE-1FD22BC227F2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4134936026" sldId="2576"/>
        </pc:sldMkLst>
        <pc:spChg chg="mod">
          <ac:chgData name="Cooley, Dennis" userId="08308329-e18f-467c-8136-e4618b63d850" providerId="ADAL" clId="{9893C8AC-C46E-4B2A-967E-4E38F12BF067}" dt="2026-02-20T13:05:28.193" v="716" actId="6549"/>
          <ac:spMkLst>
            <pc:docMk/>
            <pc:sldMk cId="4134936026" sldId="2576"/>
            <ac:spMk id="4" creationId="{068DF645-D98C-C100-768B-E4ADD11900CC}"/>
          </ac:spMkLst>
        </pc:spChg>
        <pc:spChg chg="mod">
          <ac:chgData name="Cooley, Dennis" userId="08308329-e18f-467c-8136-e4618b63d850" providerId="ADAL" clId="{9893C8AC-C46E-4B2A-967E-4E38F12BF067}" dt="2026-02-20T13:11:08.365" v="898" actId="6549"/>
          <ac:spMkLst>
            <pc:docMk/>
            <pc:sldMk cId="4134936026" sldId="2576"/>
            <ac:spMk id="5" creationId="{37CA086C-58D4-1DE4-3B86-9F8BCCDDE6EE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4170557796" sldId="2577"/>
        </pc:sldMkLst>
        <pc:spChg chg="mod">
          <ac:chgData name="Cooley, Dennis" userId="08308329-e18f-467c-8136-e4618b63d850" providerId="ADAL" clId="{9893C8AC-C46E-4B2A-967E-4E38F12BF067}" dt="2026-02-20T13:05:30.464" v="717" actId="6549"/>
          <ac:spMkLst>
            <pc:docMk/>
            <pc:sldMk cId="4170557796" sldId="2577"/>
            <ac:spMk id="4" creationId="{63C951F6-6D29-FD10-EA9C-A0000980A460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3006002554" sldId="2578"/>
        </pc:sldMkLst>
        <pc:spChg chg="mod">
          <ac:chgData name="Cooley, Dennis" userId="08308329-e18f-467c-8136-e4618b63d850" providerId="ADAL" clId="{9893C8AC-C46E-4B2A-967E-4E38F12BF067}" dt="2026-02-20T13:05:36.682" v="719" actId="6549"/>
          <ac:spMkLst>
            <pc:docMk/>
            <pc:sldMk cId="3006002554" sldId="2578"/>
            <ac:spMk id="4" creationId="{6C95A749-44CE-6E86-4F4C-B003E75B6662}"/>
          </ac:spMkLst>
        </pc:spChg>
        <pc:spChg chg="mod">
          <ac:chgData name="Cooley, Dennis" userId="08308329-e18f-467c-8136-e4618b63d850" providerId="ADAL" clId="{9893C8AC-C46E-4B2A-967E-4E38F12BF067}" dt="2026-02-20T13:05:35.568" v="718" actId="6549"/>
          <ac:spMkLst>
            <pc:docMk/>
            <pc:sldMk cId="3006002554" sldId="2578"/>
            <ac:spMk id="5" creationId="{AE2FB375-ADC7-2843-1E4F-CE36B8521DDB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218292741" sldId="2579"/>
        </pc:sldMkLst>
        <pc:spChg chg="mod">
          <ac:chgData name="Cooley, Dennis" userId="08308329-e18f-467c-8136-e4618b63d850" providerId="ADAL" clId="{9893C8AC-C46E-4B2A-967E-4E38F12BF067}" dt="2026-02-20T13:05:41.140" v="720" actId="6549"/>
          <ac:spMkLst>
            <pc:docMk/>
            <pc:sldMk cId="1218292741" sldId="2579"/>
            <ac:spMk id="5" creationId="{90C5E866-1AD6-48BB-D12C-00AE2A96F739}"/>
          </ac:spMkLst>
        </pc:spChg>
        <pc:spChg chg="mod">
          <ac:chgData name="Cooley, Dennis" userId="08308329-e18f-467c-8136-e4618b63d850" providerId="ADAL" clId="{9893C8AC-C46E-4B2A-967E-4E38F12BF067}" dt="2026-02-19T14:38:20.802" v="144" actId="14100"/>
          <ac:spMkLst>
            <pc:docMk/>
            <pc:sldMk cId="1218292741" sldId="2579"/>
            <ac:spMk id="8" creationId="{10609399-E968-4484-8201-054E43424B36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292889965" sldId="2580"/>
        </pc:sldMkLst>
        <pc:spChg chg="mod">
          <ac:chgData name="Cooley, Dennis" userId="08308329-e18f-467c-8136-e4618b63d850" providerId="ADAL" clId="{9893C8AC-C46E-4B2A-967E-4E38F12BF067}" dt="2026-02-20T13:05:46.450" v="722" actId="6549"/>
          <ac:spMkLst>
            <pc:docMk/>
            <pc:sldMk cId="1292889965" sldId="2580"/>
            <ac:spMk id="4" creationId="{4C8374D0-375B-E627-6D68-6AB149C786EF}"/>
          </ac:spMkLst>
        </pc:spChg>
        <pc:spChg chg="mod">
          <ac:chgData name="Cooley, Dennis" userId="08308329-e18f-467c-8136-e4618b63d850" providerId="ADAL" clId="{9893C8AC-C46E-4B2A-967E-4E38F12BF067}" dt="2026-02-20T13:05:44.992" v="721" actId="6549"/>
          <ac:spMkLst>
            <pc:docMk/>
            <pc:sldMk cId="1292889965" sldId="2580"/>
            <ac:spMk id="5" creationId="{15B9562F-DA0F-32BE-AA31-7BD1F07B753F}"/>
          </ac:spMkLst>
        </pc:spChg>
        <pc:graphicFrameChg chg="mod">
          <ac:chgData name="Cooley, Dennis" userId="08308329-e18f-467c-8136-e4618b63d850" providerId="ADAL" clId="{9893C8AC-C46E-4B2A-967E-4E38F12BF067}" dt="2026-02-19T14:38:40.712" v="145" actId="14100"/>
          <ac:graphicFrameMkLst>
            <pc:docMk/>
            <pc:sldMk cId="1292889965" sldId="2580"/>
            <ac:graphicFrameMk id="10" creationId="{A4DEAA4A-C3D9-5B4D-A8E9-A698A5D5190E}"/>
          </ac:graphicFrameMkLst>
        </pc:graphicFrame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3166562647" sldId="2581"/>
        </pc:sldMkLst>
        <pc:spChg chg="mod">
          <ac:chgData name="Cooley, Dennis" userId="08308329-e18f-467c-8136-e4618b63d850" providerId="ADAL" clId="{9893C8AC-C46E-4B2A-967E-4E38F12BF067}" dt="2026-02-20T13:03:50.243" v="689" actId="6549"/>
          <ac:spMkLst>
            <pc:docMk/>
            <pc:sldMk cId="3166562647" sldId="2581"/>
            <ac:spMk id="4" creationId="{CCC2F1B8-6426-27FF-12F7-E47E0E0D3069}"/>
          </ac:spMkLst>
        </pc:spChg>
        <pc:spChg chg="mod">
          <ac:chgData name="Cooley, Dennis" userId="08308329-e18f-467c-8136-e4618b63d850" providerId="ADAL" clId="{9893C8AC-C46E-4B2A-967E-4E38F12BF067}" dt="2026-02-20T13:03:45.928" v="688" actId="6549"/>
          <ac:spMkLst>
            <pc:docMk/>
            <pc:sldMk cId="3166562647" sldId="2581"/>
            <ac:spMk id="5" creationId="{C051F47A-693D-B251-27E6-232DF55C235B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2689779457" sldId="2583"/>
        </pc:sldMkLst>
        <pc:spChg chg="mod">
          <ac:chgData name="Cooley, Dennis" userId="08308329-e18f-467c-8136-e4618b63d850" providerId="ADAL" clId="{9893C8AC-C46E-4B2A-967E-4E38F12BF067}" dt="2026-02-19T14:33:22.125" v="134" actId="20577"/>
          <ac:spMkLst>
            <pc:docMk/>
            <pc:sldMk cId="2689779457" sldId="2583"/>
            <ac:spMk id="2" creationId="{91928A19-7209-5F4C-A592-5365FF85E6BF}"/>
          </ac:spMkLst>
        </pc:spChg>
        <pc:spChg chg="mod">
          <ac:chgData name="Cooley, Dennis" userId="08308329-e18f-467c-8136-e4618b63d850" providerId="ADAL" clId="{9893C8AC-C46E-4B2A-967E-4E38F12BF067}" dt="2026-02-18T16:25:09.296" v="94" actId="2711"/>
          <ac:spMkLst>
            <pc:docMk/>
            <pc:sldMk cId="2689779457" sldId="2583"/>
            <ac:spMk id="3" creationId="{ABB426C6-5788-BAF4-0A06-5204281E62CA}"/>
          </ac:spMkLst>
        </pc:spChg>
        <pc:spChg chg="mod">
          <ac:chgData name="Cooley, Dennis" userId="08308329-e18f-467c-8136-e4618b63d850" providerId="ADAL" clId="{9893C8AC-C46E-4B2A-967E-4E38F12BF067}" dt="2026-02-18T16:25:16.734" v="95" actId="2711"/>
          <ac:spMkLst>
            <pc:docMk/>
            <pc:sldMk cId="2689779457" sldId="2583"/>
            <ac:spMk id="4" creationId="{73B27220-51A4-014B-FE14-93603A8E251E}"/>
          </ac:spMkLst>
        </pc:spChg>
        <pc:spChg chg="mod">
          <ac:chgData name="Cooley, Dennis" userId="08308329-e18f-467c-8136-e4618b63d850" providerId="ADAL" clId="{9893C8AC-C46E-4B2A-967E-4E38F12BF067}" dt="2026-02-20T13:04:17.548" v="697" actId="6549"/>
          <ac:spMkLst>
            <pc:docMk/>
            <pc:sldMk cId="2689779457" sldId="2583"/>
            <ac:spMk id="5" creationId="{A71BBF4E-AF5A-A20F-208A-AA531E440AA8}"/>
          </ac:spMkLst>
        </pc:spChg>
        <pc:spChg chg="mod">
          <ac:chgData name="Cooley, Dennis" userId="08308329-e18f-467c-8136-e4618b63d850" providerId="ADAL" clId="{9893C8AC-C46E-4B2A-967E-4E38F12BF067}" dt="2026-02-20T13:04:16.201" v="696" actId="6549"/>
          <ac:spMkLst>
            <pc:docMk/>
            <pc:sldMk cId="2689779457" sldId="2583"/>
            <ac:spMk id="6" creationId="{1D545689-004F-E67A-278B-77224FC6241F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668683973" sldId="2584"/>
        </pc:sldMkLst>
        <pc:spChg chg="mod">
          <ac:chgData name="Cooley, Dennis" userId="08308329-e18f-467c-8136-e4618b63d850" providerId="ADAL" clId="{9893C8AC-C46E-4B2A-967E-4E38F12BF067}" dt="2026-02-20T13:09:35.291" v="894" actId="6549"/>
          <ac:spMkLst>
            <pc:docMk/>
            <pc:sldMk cId="1668683973" sldId="2584"/>
            <ac:spMk id="4" creationId="{E78226B4-153E-1756-C5DF-48B71C9EF2A1}"/>
          </ac:spMkLst>
        </pc:spChg>
        <pc:spChg chg="mod">
          <ac:chgData name="Cooley, Dennis" userId="08308329-e18f-467c-8136-e4618b63d850" providerId="ADAL" clId="{9893C8AC-C46E-4B2A-967E-4E38F12BF067}" dt="2026-02-20T13:09:33.237" v="893" actId="6549"/>
          <ac:spMkLst>
            <pc:docMk/>
            <pc:sldMk cId="1668683973" sldId="2584"/>
            <ac:spMk id="5" creationId="{6F1DC712-1145-6C00-1416-BBF659C82ECA}"/>
          </ac:spMkLst>
        </pc:spChg>
      </pc:sldChg>
      <pc:sldChg chg="modSp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3385189839" sldId="2585"/>
        </pc:sldMkLst>
        <pc:spChg chg="mod">
          <ac:chgData name="Cooley, Dennis" userId="08308329-e18f-467c-8136-e4618b63d850" providerId="ADAL" clId="{9893C8AC-C46E-4B2A-967E-4E38F12BF067}" dt="2026-02-20T13:04:25.529" v="699" actId="6549"/>
          <ac:spMkLst>
            <pc:docMk/>
            <pc:sldMk cId="3385189839" sldId="2585"/>
            <ac:spMk id="4" creationId="{5A623670-762E-E09B-DB67-D584FD5CAC08}"/>
          </ac:spMkLst>
        </pc:spChg>
        <pc:spChg chg="mod">
          <ac:chgData name="Cooley, Dennis" userId="08308329-e18f-467c-8136-e4618b63d850" providerId="ADAL" clId="{9893C8AC-C46E-4B2A-967E-4E38F12BF067}" dt="2026-02-20T13:04:23.915" v="698" actId="6549"/>
          <ac:spMkLst>
            <pc:docMk/>
            <pc:sldMk cId="3385189839" sldId="2585"/>
            <ac:spMk id="5" creationId="{1402F041-B04C-89FA-C4DD-93CEB3BC2887}"/>
          </ac:spMkLst>
        </pc:spChg>
      </pc:sldChg>
      <pc:sldChg chg="modSp new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298281715" sldId="2586"/>
        </pc:sldMkLst>
        <pc:spChg chg="mod">
          <ac:chgData name="Cooley, Dennis" userId="08308329-e18f-467c-8136-e4618b63d850" providerId="ADAL" clId="{9893C8AC-C46E-4B2A-967E-4E38F12BF067}" dt="2026-02-19T16:40:49.501" v="174" actId="20577"/>
          <ac:spMkLst>
            <pc:docMk/>
            <pc:sldMk cId="1298281715" sldId="2586"/>
            <ac:spMk id="2" creationId="{3BBB0AA6-B995-5B95-C462-7CEA4CB85FC8}"/>
          </ac:spMkLst>
        </pc:spChg>
        <pc:spChg chg="mod">
          <ac:chgData name="Cooley, Dennis" userId="08308329-e18f-467c-8136-e4618b63d850" providerId="ADAL" clId="{9893C8AC-C46E-4B2A-967E-4E38F12BF067}" dt="2026-02-19T16:43:14.151" v="668" actId="113"/>
          <ac:spMkLst>
            <pc:docMk/>
            <pc:sldMk cId="1298281715" sldId="2586"/>
            <ac:spMk id="3" creationId="{70DE4595-B2DB-8D7A-CE68-469CCD37399A}"/>
          </ac:spMkLst>
        </pc:spChg>
        <pc:spChg chg="mod">
          <ac:chgData name="Cooley, Dennis" userId="08308329-e18f-467c-8136-e4618b63d850" providerId="ADAL" clId="{9893C8AC-C46E-4B2A-967E-4E38F12BF067}" dt="2026-02-20T13:03:57.088" v="691" actId="6549"/>
          <ac:spMkLst>
            <pc:docMk/>
            <pc:sldMk cId="1298281715" sldId="2586"/>
            <ac:spMk id="4" creationId="{DAB8ACA5-477F-5092-571F-FD202A8FF2B5}"/>
          </ac:spMkLst>
        </pc:spChg>
        <pc:spChg chg="mod">
          <ac:chgData name="Cooley, Dennis" userId="08308329-e18f-467c-8136-e4618b63d850" providerId="ADAL" clId="{9893C8AC-C46E-4B2A-967E-4E38F12BF067}" dt="2026-02-20T13:03:54.936" v="690" actId="6549"/>
          <ac:spMkLst>
            <pc:docMk/>
            <pc:sldMk cId="1298281715" sldId="2586"/>
            <ac:spMk id="5" creationId="{D73BA658-BD92-8059-85CA-32B731B776A1}"/>
          </ac:spMkLst>
        </pc:spChg>
      </pc:sldChg>
      <pc:sldChg chg="modSp new mod modTransition">
        <pc:chgData name="Cooley, Dennis" userId="08308329-e18f-467c-8136-e4618b63d850" providerId="ADAL" clId="{9893C8AC-C46E-4B2A-967E-4E38F12BF067}" dt="2026-02-20T13:14:20.376" v="1090"/>
        <pc:sldMkLst>
          <pc:docMk/>
          <pc:sldMk cId="1487772110" sldId="2587"/>
        </pc:sldMkLst>
        <pc:spChg chg="mod">
          <ac:chgData name="Cooley, Dennis" userId="08308329-e18f-467c-8136-e4618b63d850" providerId="ADAL" clId="{9893C8AC-C46E-4B2A-967E-4E38F12BF067}" dt="2026-02-20T13:14:03.770" v="1089" actId="27636"/>
          <ac:spMkLst>
            <pc:docMk/>
            <pc:sldMk cId="1487772110" sldId="2587"/>
            <ac:spMk id="2" creationId="{B33701D7-4EC3-5384-0C81-8F62F2082051}"/>
          </ac:spMkLst>
        </pc:spChg>
        <pc:spChg chg="mod">
          <ac:chgData name="Cooley, Dennis" userId="08308329-e18f-467c-8136-e4618b63d850" providerId="ADAL" clId="{9893C8AC-C46E-4B2A-967E-4E38F12BF067}" dt="2026-02-20T13:11:44.529" v="908" actId="20577"/>
          <ac:spMkLst>
            <pc:docMk/>
            <pc:sldMk cId="1487772110" sldId="2587"/>
            <ac:spMk id="3" creationId="{837418AE-A8E6-F405-97A4-565FDA41FB7E}"/>
          </ac:spMkLst>
        </pc:spChg>
        <pc:spChg chg="mod">
          <ac:chgData name="Cooley, Dennis" userId="08308329-e18f-467c-8136-e4618b63d850" providerId="ADAL" clId="{9893C8AC-C46E-4B2A-967E-4E38F12BF067}" dt="2026-02-20T13:08:52.217" v="891" actId="6549"/>
          <ac:spMkLst>
            <pc:docMk/>
            <pc:sldMk cId="1487772110" sldId="2587"/>
            <ac:spMk id="4" creationId="{C0641BE9-8EDE-DD0B-AE99-725389542696}"/>
          </ac:spMkLst>
        </pc:spChg>
        <pc:spChg chg="mod">
          <ac:chgData name="Cooley, Dennis" userId="08308329-e18f-467c-8136-e4618b63d850" providerId="ADAL" clId="{9893C8AC-C46E-4B2A-967E-4E38F12BF067}" dt="2026-02-20T13:06:02.377" v="724" actId="6549"/>
          <ac:spMkLst>
            <pc:docMk/>
            <pc:sldMk cId="1487772110" sldId="2587"/>
            <ac:spMk id="5" creationId="{3146E7F1-39AC-7462-3CE0-8635FC415F93}"/>
          </ac:spMkLst>
        </pc:spChg>
      </pc:sldChg>
    </pc:docChg>
  </pc:docChgLst>
  <pc:docChgLst>
    <pc:chgData name="Cooley, Dennis" userId="08308329-e18f-467c-8136-e4618b63d850" providerId="ADAL" clId="{F9A106C8-5EA0-4BEF-94E7-AE62BC4ADBFC}"/>
    <pc:docChg chg="custSel addSld delSld modSld modSection">
      <pc:chgData name="Cooley, Dennis" userId="08308329-e18f-467c-8136-e4618b63d850" providerId="ADAL" clId="{F9A106C8-5EA0-4BEF-94E7-AE62BC4ADBFC}" dt="2026-01-30T14:24:40.802" v="423" actId="20577"/>
      <pc:docMkLst>
        <pc:docMk/>
      </pc:docMkLst>
      <pc:sldChg chg="modSp">
        <pc:chgData name="Cooley, Dennis" userId="08308329-e18f-467c-8136-e4618b63d850" providerId="ADAL" clId="{F9A106C8-5EA0-4BEF-94E7-AE62BC4ADBFC}" dt="2026-01-30T14:24:40.802" v="423" actId="20577"/>
        <pc:sldMkLst>
          <pc:docMk/>
          <pc:sldMk cId="1292889965" sldId="2580"/>
        </pc:sldMkLst>
        <pc:graphicFrameChg chg="mod">
          <ac:chgData name="Cooley, Dennis" userId="08308329-e18f-467c-8136-e4618b63d850" providerId="ADAL" clId="{F9A106C8-5EA0-4BEF-94E7-AE62BC4ADBFC}" dt="2026-01-30T14:24:40.802" v="423" actId="20577"/>
          <ac:graphicFrameMkLst>
            <pc:docMk/>
            <pc:sldMk cId="1292889965" sldId="2580"/>
            <ac:graphicFrameMk id="10" creationId="{A4DEAA4A-C3D9-5B4D-A8E9-A698A5D5190E}"/>
          </ac:graphicFrameMkLst>
        </pc:graphicFrameChg>
      </pc:sldChg>
      <pc:sldChg chg="modSp mod">
        <pc:chgData name="Cooley, Dennis" userId="08308329-e18f-467c-8136-e4618b63d850" providerId="ADAL" clId="{F9A106C8-5EA0-4BEF-94E7-AE62BC4ADBFC}" dt="2026-01-30T14:23:40.377" v="364" actId="20577"/>
        <pc:sldMkLst>
          <pc:docMk/>
          <pc:sldMk cId="3166562647" sldId="2581"/>
        </pc:sldMkLst>
        <pc:spChg chg="mod">
          <ac:chgData name="Cooley, Dennis" userId="08308329-e18f-467c-8136-e4618b63d850" providerId="ADAL" clId="{F9A106C8-5EA0-4BEF-94E7-AE62BC4ADBFC}" dt="2026-01-30T14:23:40.377" v="364" actId="20577"/>
          <ac:spMkLst>
            <pc:docMk/>
            <pc:sldMk cId="3166562647" sldId="2581"/>
            <ac:spMk id="3" creationId="{726CC192-7F5E-024C-94ED-801A2B1996A2}"/>
          </ac:spMkLst>
        </pc:spChg>
      </pc:sldChg>
      <pc:sldChg chg="modSp new del mod">
        <pc:chgData name="Cooley, Dennis" userId="08308329-e18f-467c-8136-e4618b63d850" providerId="ADAL" clId="{F9A106C8-5EA0-4BEF-94E7-AE62BC4ADBFC}" dt="2026-01-30T14:19:57.066" v="242" actId="47"/>
        <pc:sldMkLst>
          <pc:docMk/>
          <pc:sldMk cId="2908446357" sldId="2582"/>
        </pc:sldMkLst>
        <pc:spChg chg="mod">
          <ac:chgData name="Cooley, Dennis" userId="08308329-e18f-467c-8136-e4618b63d850" providerId="ADAL" clId="{F9A106C8-5EA0-4BEF-94E7-AE62BC4ADBFC}" dt="2026-01-30T14:19:50.723" v="240" actId="21"/>
          <ac:spMkLst>
            <pc:docMk/>
            <pc:sldMk cId="2908446357" sldId="2582"/>
            <ac:spMk id="2" creationId="{230F6ECE-B016-7E71-B574-D5B8BE843658}"/>
          </ac:spMkLst>
        </pc:spChg>
        <pc:spChg chg="mod">
          <ac:chgData name="Cooley, Dennis" userId="08308329-e18f-467c-8136-e4618b63d850" providerId="ADAL" clId="{F9A106C8-5EA0-4BEF-94E7-AE62BC4ADBFC}" dt="2026-01-30T14:19:40.277" v="238" actId="21"/>
          <ac:spMkLst>
            <pc:docMk/>
            <pc:sldMk cId="2908446357" sldId="2582"/>
            <ac:spMk id="3" creationId="{6E9D7AF9-1603-53B0-70DF-A3D23DBDDD3D}"/>
          </ac:spMkLst>
        </pc:spChg>
      </pc:sldChg>
      <pc:sldChg chg="modSp new mod">
        <pc:chgData name="Cooley, Dennis" userId="08308329-e18f-467c-8136-e4618b63d850" providerId="ADAL" clId="{F9A106C8-5EA0-4BEF-94E7-AE62BC4ADBFC}" dt="2026-01-30T14:20:09.854" v="244" actId="20577"/>
        <pc:sldMkLst>
          <pc:docMk/>
          <pc:sldMk cId="2689779457" sldId="2583"/>
        </pc:sldMkLst>
        <pc:spChg chg="mod">
          <ac:chgData name="Cooley, Dennis" userId="08308329-e18f-467c-8136-e4618b63d850" providerId="ADAL" clId="{F9A106C8-5EA0-4BEF-94E7-AE62BC4ADBFC}" dt="2026-01-30T14:19:54.175" v="241"/>
          <ac:spMkLst>
            <pc:docMk/>
            <pc:sldMk cId="2689779457" sldId="2583"/>
            <ac:spMk id="2" creationId="{91928A19-7209-5F4C-A592-5365FF85E6BF}"/>
          </ac:spMkLst>
        </pc:spChg>
        <pc:spChg chg="mod">
          <ac:chgData name="Cooley, Dennis" userId="08308329-e18f-467c-8136-e4618b63d850" providerId="ADAL" clId="{F9A106C8-5EA0-4BEF-94E7-AE62BC4ADBFC}" dt="2026-01-30T14:19:30.595" v="237"/>
          <ac:spMkLst>
            <pc:docMk/>
            <pc:sldMk cId="2689779457" sldId="2583"/>
            <ac:spMk id="3" creationId="{ABB426C6-5788-BAF4-0A06-5204281E62CA}"/>
          </ac:spMkLst>
        </pc:spChg>
        <pc:spChg chg="mod">
          <ac:chgData name="Cooley, Dennis" userId="08308329-e18f-467c-8136-e4618b63d850" providerId="ADAL" clId="{F9A106C8-5EA0-4BEF-94E7-AE62BC4ADBFC}" dt="2026-01-30T14:20:09.854" v="244" actId="20577"/>
          <ac:spMkLst>
            <pc:docMk/>
            <pc:sldMk cId="2689779457" sldId="2583"/>
            <ac:spMk id="4" creationId="{73B27220-51A4-014B-FE14-93603A8E251E}"/>
          </ac:spMkLst>
        </pc:spChg>
      </pc:sldChg>
      <pc:sldChg chg="modSp new mod">
        <pc:chgData name="Cooley, Dennis" userId="08308329-e18f-467c-8136-e4618b63d850" providerId="ADAL" clId="{F9A106C8-5EA0-4BEF-94E7-AE62BC4ADBFC}" dt="2026-01-30T14:22:21.168" v="259" actId="6549"/>
        <pc:sldMkLst>
          <pc:docMk/>
          <pc:sldMk cId="1668683973" sldId="2584"/>
        </pc:sldMkLst>
        <pc:spChg chg="mod">
          <ac:chgData name="Cooley, Dennis" userId="08308329-e18f-467c-8136-e4618b63d850" providerId="ADAL" clId="{F9A106C8-5EA0-4BEF-94E7-AE62BC4ADBFC}" dt="2026-01-30T14:22:21.168" v="259" actId="6549"/>
          <ac:spMkLst>
            <pc:docMk/>
            <pc:sldMk cId="1668683973" sldId="2584"/>
            <ac:spMk id="2" creationId="{7666C332-AD4A-AB30-8260-990FDF61C9E2}"/>
          </ac:spMkLst>
        </pc:spChg>
        <pc:spChg chg="mod">
          <ac:chgData name="Cooley, Dennis" userId="08308329-e18f-467c-8136-e4618b63d850" providerId="ADAL" clId="{F9A106C8-5EA0-4BEF-94E7-AE62BC4ADBFC}" dt="2026-01-30T14:21:43.295" v="255" actId="27636"/>
          <ac:spMkLst>
            <pc:docMk/>
            <pc:sldMk cId="1668683973" sldId="2584"/>
            <ac:spMk id="3" creationId="{3CF1F8FC-C8F2-3160-5044-06472F3A2D11}"/>
          </ac:spMkLst>
        </pc:spChg>
      </pc:sldChg>
      <pc:sldChg chg="modSp new mod">
        <pc:chgData name="Cooley, Dennis" userId="08308329-e18f-467c-8136-e4618b63d850" providerId="ADAL" clId="{F9A106C8-5EA0-4BEF-94E7-AE62BC4ADBFC}" dt="2026-01-30T14:22:49.271" v="266" actId="15"/>
        <pc:sldMkLst>
          <pc:docMk/>
          <pc:sldMk cId="3385189839" sldId="2585"/>
        </pc:sldMkLst>
        <pc:spChg chg="mod">
          <ac:chgData name="Cooley, Dennis" userId="08308329-e18f-467c-8136-e4618b63d850" providerId="ADAL" clId="{F9A106C8-5EA0-4BEF-94E7-AE62BC4ADBFC}" dt="2026-01-30T14:22:15.309" v="258" actId="20577"/>
          <ac:spMkLst>
            <pc:docMk/>
            <pc:sldMk cId="3385189839" sldId="2585"/>
            <ac:spMk id="2" creationId="{558FC33E-9750-A409-03C7-8F8966BC807F}"/>
          </ac:spMkLst>
        </pc:spChg>
        <pc:spChg chg="mod">
          <ac:chgData name="Cooley, Dennis" userId="08308329-e18f-467c-8136-e4618b63d850" providerId="ADAL" clId="{F9A106C8-5EA0-4BEF-94E7-AE62BC4ADBFC}" dt="2026-01-30T14:22:49.271" v="266" actId="15"/>
          <ac:spMkLst>
            <pc:docMk/>
            <pc:sldMk cId="3385189839" sldId="2585"/>
            <ac:spMk id="3" creationId="{9AFEBC40-288E-6546-9C2E-9C34D0E6109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8B59E-FF68-4DCF-81A9-23B2FE86D9BD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8E01D4-03ED-4FAC-B737-17FC03BB640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Commitment to Transparency</a:t>
          </a:r>
        </a:p>
      </dgm:t>
    </dgm:pt>
    <dgm:pt modelId="{55D847BC-AF52-40DF-891B-6B7189A415D5}" type="parTrans" cxnId="{C0044951-E330-477B-899B-9FEDAC8C8A99}">
      <dgm:prSet/>
      <dgm:spPr/>
      <dgm:t>
        <a:bodyPr/>
        <a:lstStyle/>
        <a:p>
          <a:endParaRPr lang="en-US"/>
        </a:p>
      </dgm:t>
    </dgm:pt>
    <dgm:pt modelId="{46257878-6768-4CFB-9C84-D2481BAA6F19}" type="sibTrans" cxnId="{C0044951-E330-477B-899B-9FEDAC8C8A9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2D63F86-AA16-4D1C-AD8F-F7DAC92ECB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Transparency in governance fosters trust and accountability among citizens and institutions.</a:t>
          </a:r>
        </a:p>
      </dgm:t>
    </dgm:pt>
    <dgm:pt modelId="{D71180C1-30C9-4BDD-9758-AD4D29F8C933}" type="parTrans" cxnId="{6B91FF62-C170-446E-B4F6-789393BAD0D5}">
      <dgm:prSet/>
      <dgm:spPr/>
      <dgm:t>
        <a:bodyPr/>
        <a:lstStyle/>
        <a:p>
          <a:endParaRPr lang="en-US"/>
        </a:p>
      </dgm:t>
    </dgm:pt>
    <dgm:pt modelId="{A225EBB3-D453-46B5-97AE-109981AC1BA2}" type="sibTrans" cxnId="{6B91FF62-C170-446E-B4F6-789393BAD0D5}">
      <dgm:prSet/>
      <dgm:spPr/>
      <dgm:t>
        <a:bodyPr/>
        <a:lstStyle/>
        <a:p>
          <a:endParaRPr lang="en-US"/>
        </a:p>
      </dgm:t>
    </dgm:pt>
    <dgm:pt modelId="{7FB6C3BB-94E6-4709-B90F-1BF231693A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Accessibility and Inclusion</a:t>
          </a:r>
        </a:p>
      </dgm:t>
    </dgm:pt>
    <dgm:pt modelId="{81ADAFF9-54E1-43F0-9AFA-9F1F937C4A69}" type="parTrans" cxnId="{13E4BD17-D962-4A81-9E29-4DB695ACEB24}">
      <dgm:prSet/>
      <dgm:spPr/>
      <dgm:t>
        <a:bodyPr/>
        <a:lstStyle/>
        <a:p>
          <a:endParaRPr lang="en-US"/>
        </a:p>
      </dgm:t>
    </dgm:pt>
    <dgm:pt modelId="{9ED2BBDD-A112-46CB-AE8C-9E84F7A66F63}" type="sibTrans" cxnId="{13E4BD17-D962-4A81-9E29-4DB695ACEB2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EA24DCE-BF1F-4CC8-BEF0-0110E61D27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Ensuring accessibility and inclusion empowers all members of society to participate in governance.</a:t>
          </a:r>
        </a:p>
      </dgm:t>
    </dgm:pt>
    <dgm:pt modelId="{56F4AD4F-B569-4709-9FB1-E87B3A58ABA4}" type="parTrans" cxnId="{1B7136EC-07C4-447F-9B7A-BF5C95D84B1C}">
      <dgm:prSet/>
      <dgm:spPr/>
      <dgm:t>
        <a:bodyPr/>
        <a:lstStyle/>
        <a:p>
          <a:endParaRPr lang="en-US"/>
        </a:p>
      </dgm:t>
    </dgm:pt>
    <dgm:pt modelId="{8DA1A20F-CAD9-48E4-B139-78F2D256A8FF}" type="sibTrans" cxnId="{1B7136EC-07C4-447F-9B7A-BF5C95D84B1C}">
      <dgm:prSet/>
      <dgm:spPr/>
      <dgm:t>
        <a:bodyPr/>
        <a:lstStyle/>
        <a:p>
          <a:endParaRPr lang="en-US"/>
        </a:p>
      </dgm:t>
    </dgm:pt>
    <dgm:pt modelId="{9866A5E3-D6ED-445A-A5E9-8292CCC801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Building Trust and Community</a:t>
          </a:r>
        </a:p>
      </dgm:t>
    </dgm:pt>
    <dgm:pt modelId="{38EC2434-4F6C-4BF6-B679-01666DD37BE9}" type="parTrans" cxnId="{9DC3C1F0-5132-4D93-A26F-93F7826DE0D0}">
      <dgm:prSet/>
      <dgm:spPr/>
      <dgm:t>
        <a:bodyPr/>
        <a:lstStyle/>
        <a:p>
          <a:endParaRPr lang="en-US"/>
        </a:p>
      </dgm:t>
    </dgm:pt>
    <dgm:pt modelId="{75A022E4-8D75-4FBC-8CB0-8CABFD5C0E73}" type="sibTrans" cxnId="{9DC3C1F0-5132-4D93-A26F-93F7826DE0D0}">
      <dgm:prSet/>
      <dgm:spPr/>
      <dgm:t>
        <a:bodyPr/>
        <a:lstStyle/>
        <a:p>
          <a:endParaRPr lang="en-US"/>
        </a:p>
      </dgm:t>
    </dgm:pt>
    <dgm:pt modelId="{37FDBCE8-5772-4390-B61F-194FB96A7E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Working </a:t>
          </a:r>
          <a:r>
            <a:rPr lang="en-US" dirty="0"/>
            <a:t>with the values and principles </a:t>
          </a:r>
          <a:r>
            <a:rPr lang="en-US"/>
            <a:t>stakeholders have.</a:t>
          </a:r>
        </a:p>
        <a:p>
          <a:pPr>
            <a:lnSpc>
              <a:spcPct val="100000"/>
            </a:lnSpc>
          </a:pPr>
          <a:r>
            <a:rPr lang="en-US" dirty="0"/>
            <a:t>Addressing challenges and leveraging strengths strengthens community trust and civil engagement.</a:t>
          </a:r>
        </a:p>
      </dgm:t>
    </dgm:pt>
    <dgm:pt modelId="{2A514FBE-A23B-41CA-B2AD-4152625725B1}" type="parTrans" cxnId="{16BC370C-C635-45F9-96BA-6D645C017133}">
      <dgm:prSet/>
      <dgm:spPr/>
      <dgm:t>
        <a:bodyPr/>
        <a:lstStyle/>
        <a:p>
          <a:endParaRPr lang="en-US"/>
        </a:p>
      </dgm:t>
    </dgm:pt>
    <dgm:pt modelId="{3FB955B4-1B06-4494-AA46-1D991EF0FA47}" type="sibTrans" cxnId="{16BC370C-C635-45F9-96BA-6D645C017133}">
      <dgm:prSet/>
      <dgm:spPr/>
      <dgm:t>
        <a:bodyPr/>
        <a:lstStyle/>
        <a:p>
          <a:endParaRPr lang="en-US"/>
        </a:p>
      </dgm:t>
    </dgm:pt>
    <dgm:pt modelId="{05C35F4B-9BF5-40FA-A418-50486B184BC8}" type="pres">
      <dgm:prSet presAssocID="{EB28B59E-FF68-4DCF-81A9-23B2FE86D9BD}" presName="Name0" presStyleCnt="0">
        <dgm:presLayoutVars>
          <dgm:dir/>
          <dgm:resizeHandles val="exact"/>
        </dgm:presLayoutVars>
      </dgm:prSet>
      <dgm:spPr/>
    </dgm:pt>
    <dgm:pt modelId="{337E7E22-A371-4281-B5ED-EB1A17E1340B}" type="pres">
      <dgm:prSet presAssocID="{2B8E01D4-03ED-4FAC-B737-17FC03BB640A}" presName="compNode" presStyleCnt="0"/>
      <dgm:spPr/>
    </dgm:pt>
    <dgm:pt modelId="{6108851C-F3C7-4AA8-BF17-52CDB638BAD8}" type="pres">
      <dgm:prSet presAssocID="{2B8E01D4-03ED-4FAC-B737-17FC03BB640A}" presName="pictRect" presStyleLbl="revTx" presStyleIdx="0" presStyleCnt="6">
        <dgm:presLayoutVars>
          <dgm:chMax val="0"/>
          <dgm:bulletEnabled/>
        </dgm:presLayoutVars>
      </dgm:prSet>
      <dgm:spPr/>
    </dgm:pt>
    <dgm:pt modelId="{575DC01F-59E4-4F74-A1D1-7E7936CB217A}" type="pres">
      <dgm:prSet presAssocID="{2B8E01D4-03ED-4FAC-B737-17FC03BB640A}" presName="textRect" presStyleLbl="revTx" presStyleIdx="1" presStyleCnt="6">
        <dgm:presLayoutVars>
          <dgm:bulletEnabled/>
        </dgm:presLayoutVars>
      </dgm:prSet>
      <dgm:spPr/>
    </dgm:pt>
    <dgm:pt modelId="{50F3C811-7C40-4742-91D0-99FD0237C2F7}" type="pres">
      <dgm:prSet presAssocID="{46257878-6768-4CFB-9C84-D2481BAA6F19}" presName="sibTrans" presStyleLbl="sibTrans2D1" presStyleIdx="0" presStyleCnt="0"/>
      <dgm:spPr/>
    </dgm:pt>
    <dgm:pt modelId="{7DC1FB38-0693-4CEB-8AC3-0C3C31262B3A}" type="pres">
      <dgm:prSet presAssocID="{7FB6C3BB-94E6-4709-B90F-1BF231693AFA}" presName="compNode" presStyleCnt="0"/>
      <dgm:spPr/>
    </dgm:pt>
    <dgm:pt modelId="{5E0F5DF9-EB3D-4F66-9A6F-87BF44880F3E}" type="pres">
      <dgm:prSet presAssocID="{7FB6C3BB-94E6-4709-B90F-1BF231693AFA}" presName="pictRect" presStyleLbl="revTx" presStyleIdx="2" presStyleCnt="6">
        <dgm:presLayoutVars>
          <dgm:chMax val="0"/>
          <dgm:bulletEnabled/>
        </dgm:presLayoutVars>
      </dgm:prSet>
      <dgm:spPr/>
    </dgm:pt>
    <dgm:pt modelId="{FC54104A-DDC6-4D06-84BA-978C0EF14F79}" type="pres">
      <dgm:prSet presAssocID="{7FB6C3BB-94E6-4709-B90F-1BF231693AFA}" presName="textRect" presStyleLbl="revTx" presStyleIdx="3" presStyleCnt="6">
        <dgm:presLayoutVars>
          <dgm:bulletEnabled/>
        </dgm:presLayoutVars>
      </dgm:prSet>
      <dgm:spPr/>
    </dgm:pt>
    <dgm:pt modelId="{5D94261C-B5D0-4B1E-8373-2FE1B90B745B}" type="pres">
      <dgm:prSet presAssocID="{9ED2BBDD-A112-46CB-AE8C-9E84F7A66F63}" presName="sibTrans" presStyleLbl="sibTrans2D1" presStyleIdx="0" presStyleCnt="0"/>
      <dgm:spPr/>
    </dgm:pt>
    <dgm:pt modelId="{24F58A68-464C-4CA5-B338-478229CEF5DA}" type="pres">
      <dgm:prSet presAssocID="{9866A5E3-D6ED-445A-A5E9-8292CCC8016F}" presName="compNode" presStyleCnt="0"/>
      <dgm:spPr/>
    </dgm:pt>
    <dgm:pt modelId="{88DDDCEA-5A75-44BE-91A9-38B685C47231}" type="pres">
      <dgm:prSet presAssocID="{9866A5E3-D6ED-445A-A5E9-8292CCC8016F}" presName="pictRect" presStyleLbl="revTx" presStyleIdx="4" presStyleCnt="6">
        <dgm:presLayoutVars>
          <dgm:chMax val="0"/>
          <dgm:bulletEnabled/>
        </dgm:presLayoutVars>
      </dgm:prSet>
      <dgm:spPr/>
    </dgm:pt>
    <dgm:pt modelId="{136652FA-3894-4462-92DD-C9CA1BA95842}" type="pres">
      <dgm:prSet presAssocID="{9866A5E3-D6ED-445A-A5E9-8292CCC8016F}" presName="textRect" presStyleLbl="revTx" presStyleIdx="5" presStyleCnt="6">
        <dgm:presLayoutVars>
          <dgm:bulletEnabled/>
        </dgm:presLayoutVars>
      </dgm:prSet>
      <dgm:spPr/>
    </dgm:pt>
  </dgm:ptLst>
  <dgm:cxnLst>
    <dgm:cxn modelId="{16BC370C-C635-45F9-96BA-6D645C017133}" srcId="{9866A5E3-D6ED-445A-A5E9-8292CCC8016F}" destId="{37FDBCE8-5772-4390-B61F-194FB96A7EB8}" srcOrd="0" destOrd="0" parTransId="{2A514FBE-A23B-41CA-B2AD-4152625725B1}" sibTransId="{3FB955B4-1B06-4494-AA46-1D991EF0FA47}"/>
    <dgm:cxn modelId="{A5AF7811-113A-4091-B00C-F5AFC81ADBFC}" type="presOf" srcId="{9866A5E3-D6ED-445A-A5E9-8292CCC8016F}" destId="{88DDDCEA-5A75-44BE-91A9-38B685C47231}" srcOrd="0" destOrd="0" presId="urn:microsoft.com/office/officeart/2024/3/layout/hArchList1"/>
    <dgm:cxn modelId="{61027E11-E59E-4BF6-9768-F756CC2F422E}" type="presOf" srcId="{46257878-6768-4CFB-9C84-D2481BAA6F19}" destId="{50F3C811-7C40-4742-91D0-99FD0237C2F7}" srcOrd="0" destOrd="0" presId="urn:microsoft.com/office/officeart/2024/3/layout/hArchList1"/>
    <dgm:cxn modelId="{13E4BD17-D962-4A81-9E29-4DB695ACEB24}" srcId="{EB28B59E-FF68-4DCF-81A9-23B2FE86D9BD}" destId="{7FB6C3BB-94E6-4709-B90F-1BF231693AFA}" srcOrd="1" destOrd="0" parTransId="{81ADAFF9-54E1-43F0-9AFA-9F1F937C4A69}" sibTransId="{9ED2BBDD-A112-46CB-AE8C-9E84F7A66F63}"/>
    <dgm:cxn modelId="{012D113B-8CDD-4474-9DFD-12731EE4A3DF}" type="presOf" srcId="{CEA24DCE-BF1F-4CC8-BEF0-0110E61D27A3}" destId="{FC54104A-DDC6-4D06-84BA-978C0EF14F79}" srcOrd="0" destOrd="0" presId="urn:microsoft.com/office/officeart/2024/3/layout/hArchList1"/>
    <dgm:cxn modelId="{E5B0394D-1CC8-4D98-A741-7D8A4253E560}" type="presOf" srcId="{7FB6C3BB-94E6-4709-B90F-1BF231693AFA}" destId="{5E0F5DF9-EB3D-4F66-9A6F-87BF44880F3E}" srcOrd="0" destOrd="0" presId="urn:microsoft.com/office/officeart/2024/3/layout/hArchList1"/>
    <dgm:cxn modelId="{C0044951-E330-477B-899B-9FEDAC8C8A99}" srcId="{EB28B59E-FF68-4DCF-81A9-23B2FE86D9BD}" destId="{2B8E01D4-03ED-4FAC-B737-17FC03BB640A}" srcOrd="0" destOrd="0" parTransId="{55D847BC-AF52-40DF-891B-6B7189A415D5}" sibTransId="{46257878-6768-4CFB-9C84-D2481BAA6F19}"/>
    <dgm:cxn modelId="{6B91FF62-C170-446E-B4F6-789393BAD0D5}" srcId="{2B8E01D4-03ED-4FAC-B737-17FC03BB640A}" destId="{92D63F86-AA16-4D1C-AD8F-F7DAC92ECBE1}" srcOrd="0" destOrd="0" parTransId="{D71180C1-30C9-4BDD-9758-AD4D29F8C933}" sibTransId="{A225EBB3-D453-46B5-97AE-109981AC1BA2}"/>
    <dgm:cxn modelId="{58B00863-87DD-4696-B962-464C8AEE63A0}" type="presOf" srcId="{92D63F86-AA16-4D1C-AD8F-F7DAC92ECBE1}" destId="{575DC01F-59E4-4F74-A1D1-7E7936CB217A}" srcOrd="0" destOrd="0" presId="urn:microsoft.com/office/officeart/2024/3/layout/hArchList1"/>
    <dgm:cxn modelId="{DA9EE6B7-EF04-4E43-84B2-0D20A91C21BC}" type="presOf" srcId="{EB28B59E-FF68-4DCF-81A9-23B2FE86D9BD}" destId="{05C35F4B-9BF5-40FA-A418-50486B184BC8}" srcOrd="0" destOrd="0" presId="urn:microsoft.com/office/officeart/2024/3/layout/hArchList1"/>
    <dgm:cxn modelId="{B4E83DBE-5645-486D-9CB7-E02D0E4554FB}" type="presOf" srcId="{9ED2BBDD-A112-46CB-AE8C-9E84F7A66F63}" destId="{5D94261C-B5D0-4B1E-8373-2FE1B90B745B}" srcOrd="0" destOrd="0" presId="urn:microsoft.com/office/officeart/2024/3/layout/hArchList1"/>
    <dgm:cxn modelId="{6F2120D1-B6D6-42DC-BAD7-F9582BCCE9E4}" type="presOf" srcId="{37FDBCE8-5772-4390-B61F-194FB96A7EB8}" destId="{136652FA-3894-4462-92DD-C9CA1BA95842}" srcOrd="0" destOrd="0" presId="urn:microsoft.com/office/officeart/2024/3/layout/hArchList1"/>
    <dgm:cxn modelId="{53E1C3DD-824D-470E-95EA-7DD2C13AABC5}" type="presOf" srcId="{2B8E01D4-03ED-4FAC-B737-17FC03BB640A}" destId="{6108851C-F3C7-4AA8-BF17-52CDB638BAD8}" srcOrd="0" destOrd="0" presId="urn:microsoft.com/office/officeart/2024/3/layout/hArchList1"/>
    <dgm:cxn modelId="{1B7136EC-07C4-447F-9B7A-BF5C95D84B1C}" srcId="{7FB6C3BB-94E6-4709-B90F-1BF231693AFA}" destId="{CEA24DCE-BF1F-4CC8-BEF0-0110E61D27A3}" srcOrd="0" destOrd="0" parTransId="{56F4AD4F-B569-4709-9FB1-E87B3A58ABA4}" sibTransId="{8DA1A20F-CAD9-48E4-B139-78F2D256A8FF}"/>
    <dgm:cxn modelId="{9DC3C1F0-5132-4D93-A26F-93F7826DE0D0}" srcId="{EB28B59E-FF68-4DCF-81A9-23B2FE86D9BD}" destId="{9866A5E3-D6ED-445A-A5E9-8292CCC8016F}" srcOrd="2" destOrd="0" parTransId="{38EC2434-4F6C-4BF6-B679-01666DD37BE9}" sibTransId="{75A022E4-8D75-4FBC-8CB0-8CABFD5C0E73}"/>
    <dgm:cxn modelId="{D4E1D52F-5A98-43BF-B312-8F74A77D4807}" type="presParOf" srcId="{05C35F4B-9BF5-40FA-A418-50486B184BC8}" destId="{337E7E22-A371-4281-B5ED-EB1A17E1340B}" srcOrd="0" destOrd="0" presId="urn:microsoft.com/office/officeart/2024/3/layout/hArchList1"/>
    <dgm:cxn modelId="{CC3865C4-0CBA-4AB0-95CB-1B80B10A903B}" type="presParOf" srcId="{337E7E22-A371-4281-B5ED-EB1A17E1340B}" destId="{6108851C-F3C7-4AA8-BF17-52CDB638BAD8}" srcOrd="0" destOrd="0" presId="urn:microsoft.com/office/officeart/2024/3/layout/hArchList1"/>
    <dgm:cxn modelId="{48DB4E5A-78B4-4445-A484-011AA210CD9D}" type="presParOf" srcId="{337E7E22-A371-4281-B5ED-EB1A17E1340B}" destId="{575DC01F-59E4-4F74-A1D1-7E7936CB217A}" srcOrd="1" destOrd="0" presId="urn:microsoft.com/office/officeart/2024/3/layout/hArchList1"/>
    <dgm:cxn modelId="{A4477F20-0C35-4EEE-AF1C-CC48D91473A2}" type="presParOf" srcId="{05C35F4B-9BF5-40FA-A418-50486B184BC8}" destId="{50F3C811-7C40-4742-91D0-99FD0237C2F7}" srcOrd="1" destOrd="0" presId="urn:microsoft.com/office/officeart/2024/3/layout/hArchList1"/>
    <dgm:cxn modelId="{FCBC65CC-B580-4EC7-A03E-774F004A31F6}" type="presParOf" srcId="{05C35F4B-9BF5-40FA-A418-50486B184BC8}" destId="{7DC1FB38-0693-4CEB-8AC3-0C3C31262B3A}" srcOrd="2" destOrd="0" presId="urn:microsoft.com/office/officeart/2024/3/layout/hArchList1"/>
    <dgm:cxn modelId="{184F16F3-43DD-4199-AB10-78E734991F04}" type="presParOf" srcId="{7DC1FB38-0693-4CEB-8AC3-0C3C31262B3A}" destId="{5E0F5DF9-EB3D-4F66-9A6F-87BF44880F3E}" srcOrd="0" destOrd="0" presId="urn:microsoft.com/office/officeart/2024/3/layout/hArchList1"/>
    <dgm:cxn modelId="{37D8EB7B-3003-4665-9D5F-2DEAB1329E02}" type="presParOf" srcId="{7DC1FB38-0693-4CEB-8AC3-0C3C31262B3A}" destId="{FC54104A-DDC6-4D06-84BA-978C0EF14F79}" srcOrd="1" destOrd="0" presId="urn:microsoft.com/office/officeart/2024/3/layout/hArchList1"/>
    <dgm:cxn modelId="{3B7AD35F-643B-456B-A52C-0808AEEB3423}" type="presParOf" srcId="{05C35F4B-9BF5-40FA-A418-50486B184BC8}" destId="{5D94261C-B5D0-4B1E-8373-2FE1B90B745B}" srcOrd="3" destOrd="0" presId="urn:microsoft.com/office/officeart/2024/3/layout/hArchList1"/>
    <dgm:cxn modelId="{B930FAEE-BB36-4427-B175-AAF7F6D26F0B}" type="presParOf" srcId="{05C35F4B-9BF5-40FA-A418-50486B184BC8}" destId="{24F58A68-464C-4CA5-B338-478229CEF5DA}" srcOrd="4" destOrd="0" presId="urn:microsoft.com/office/officeart/2024/3/layout/hArchList1"/>
    <dgm:cxn modelId="{B4593178-1D94-4892-B704-2149EB1A27DE}" type="presParOf" srcId="{24F58A68-464C-4CA5-B338-478229CEF5DA}" destId="{88DDDCEA-5A75-44BE-91A9-38B685C47231}" srcOrd="0" destOrd="0" presId="urn:microsoft.com/office/officeart/2024/3/layout/hArchList1"/>
    <dgm:cxn modelId="{FAFD1AA0-0AF7-4407-9FD8-9F1EA259C660}" type="presParOf" srcId="{24F58A68-464C-4CA5-B338-478229CEF5DA}" destId="{136652FA-3894-4462-92DD-C9CA1BA95842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8851C-F3C7-4AA8-BF17-52CDB638BAD8}">
      <dsp:nvSpPr>
        <dsp:cNvPr id="0" name=""/>
        <dsp:cNvSpPr/>
      </dsp:nvSpPr>
      <dsp:spPr>
        <a:xfrm>
          <a:off x="0" y="0"/>
          <a:ext cx="2949970" cy="61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Commitment to Transparency</a:t>
          </a:r>
        </a:p>
      </dsp:txBody>
      <dsp:txXfrm>
        <a:off x="0" y="0"/>
        <a:ext cx="2949970" cy="614100"/>
      </dsp:txXfrm>
    </dsp:sp>
    <dsp:sp modelId="{575DC01F-59E4-4F74-A1D1-7E7936CB217A}">
      <dsp:nvSpPr>
        <dsp:cNvPr id="0" name=""/>
        <dsp:cNvSpPr/>
      </dsp:nvSpPr>
      <dsp:spPr>
        <a:xfrm>
          <a:off x="0" y="614100"/>
          <a:ext cx="2949970" cy="22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Transparency in governance fosters trust and accountability among citizens and institutions.</a:t>
          </a:r>
        </a:p>
      </dsp:txBody>
      <dsp:txXfrm>
        <a:off x="0" y="614100"/>
        <a:ext cx="2949970" cy="2221174"/>
      </dsp:txXfrm>
    </dsp:sp>
    <dsp:sp modelId="{5E0F5DF9-EB3D-4F66-9A6F-87BF44880F3E}">
      <dsp:nvSpPr>
        <dsp:cNvPr id="0" name=""/>
        <dsp:cNvSpPr/>
      </dsp:nvSpPr>
      <dsp:spPr>
        <a:xfrm>
          <a:off x="3244967" y="0"/>
          <a:ext cx="2949970" cy="61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Accessibility and Inclusion</a:t>
          </a:r>
        </a:p>
      </dsp:txBody>
      <dsp:txXfrm>
        <a:off x="3244967" y="0"/>
        <a:ext cx="2949970" cy="614100"/>
      </dsp:txXfrm>
    </dsp:sp>
    <dsp:sp modelId="{FC54104A-DDC6-4D06-84BA-978C0EF14F79}">
      <dsp:nvSpPr>
        <dsp:cNvPr id="0" name=""/>
        <dsp:cNvSpPr/>
      </dsp:nvSpPr>
      <dsp:spPr>
        <a:xfrm>
          <a:off x="3244967" y="614100"/>
          <a:ext cx="2949970" cy="22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Ensuring accessibility and inclusion empowers all members of society to participate in governance.</a:t>
          </a:r>
        </a:p>
      </dsp:txBody>
      <dsp:txXfrm>
        <a:off x="3244967" y="614100"/>
        <a:ext cx="2949970" cy="2221174"/>
      </dsp:txXfrm>
    </dsp:sp>
    <dsp:sp modelId="{88DDDCEA-5A75-44BE-91A9-38B685C47231}">
      <dsp:nvSpPr>
        <dsp:cNvPr id="0" name=""/>
        <dsp:cNvSpPr/>
      </dsp:nvSpPr>
      <dsp:spPr>
        <a:xfrm>
          <a:off x="6489934" y="0"/>
          <a:ext cx="2949970" cy="61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Building Trust and Community</a:t>
          </a:r>
        </a:p>
      </dsp:txBody>
      <dsp:txXfrm>
        <a:off x="6489934" y="0"/>
        <a:ext cx="2949970" cy="614100"/>
      </dsp:txXfrm>
    </dsp:sp>
    <dsp:sp modelId="{136652FA-3894-4462-92DD-C9CA1BA95842}">
      <dsp:nvSpPr>
        <dsp:cNvPr id="0" name=""/>
        <dsp:cNvSpPr/>
      </dsp:nvSpPr>
      <dsp:spPr>
        <a:xfrm>
          <a:off x="6489934" y="614100"/>
          <a:ext cx="2949970" cy="222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Working </a:t>
          </a:r>
          <a:r>
            <a:rPr lang="en-US" sz="1400" kern="1200" dirty="0"/>
            <a:t>with the values and principles </a:t>
          </a:r>
          <a:r>
            <a:rPr lang="en-US" sz="1400" kern="1200"/>
            <a:t>stakeholders have.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Addressing challenges and leveraging strengths strengthens community trust and civil engagement.</a:t>
          </a:r>
        </a:p>
      </dsp:txBody>
      <dsp:txXfrm>
        <a:off x="6489934" y="614100"/>
        <a:ext cx="2949970" cy="222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A781BF-D33E-445E-8FFE-3B67DF4F2397}" type="datetimeFigureOut"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96C371-8E9A-4FAE-8BB4-1153575312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This presentation explores the crucial aspects of ethical and civil governance, emphasizing transparency, accessibility, and strategies to foster trust and inclusivity in society.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Open Data Initiatives
Publish budgets, expenditures, and policy documents.
Provide clear, searchable, and user-friendly access to public information.
Image source: AI-generated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0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Open Data Initiatives
Publish budgets, expenditures, and policy documents.
Provide clear, searchable, and user-friendly access to public information.
Image source: AI-generated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Opportunities for Renewal and Engagement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Opportunities for Renewal and Engagement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Modern Strengths in Civil Governance, Contemporary Challenges Facing Governance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The Role of Governance in Society, Key Principles of Ethical Governance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The Role of Governance in Society, Key Principles of Ethical Governance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Why Transparency Is Essential, The Importance of Accessibility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Open Data and Public Information, Public Engagement and Communication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Open Data Initiatives
Publish budgets, expenditures, and policy documents.
Provide clear, searchable, and user-friendly access to public information.
Image source: AI-generated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Open Data Initiatives
Publish budgets, expenditures, and policy documents.
Provide clear, searchable, and user-friendly access to public information.
Image source: AI-generated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https://ndusbpos.sharepoint.com/:fl:/r/contentstorage/x8FNO-xtskuCRX2_fMTHLSmDMAiP4XxGgTbkYYtj2FA/Document%20Library/Copilot/Ethical_and_Civil_Governance_Presentation.page?d=waf26cabaf78644c1b8cbf69244061c3a&amp;csf=1&amp;web=1
Digital and Physical Accessibility Measures, Civic Education and Community Partnerships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C3D-9054-4FF0-A8CD-CE8BE9B30665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4EF954-66B1-4168-AF40-97F3DAF43FC4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50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914400" indent="-228600">
              <a:buFont typeface="+mj-lt"/>
              <a:buAutoNum type="arabicParenR"/>
              <a:defRPr sz="1200"/>
            </a:lvl4pPr>
            <a:lvl5pPr marL="1143000" indent="-228600">
              <a:buFont typeface="+mj-lt"/>
              <a:buAutoNum type="alphaLcParenR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747D10D-DAA6-49BD-BCDC-42DE71F72A8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1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55D-C47D-42B9-AD20-3E2CCE08596C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0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4AD-1FB0-4882-B380-D102D5E41B4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4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0E9-BB2A-40F4-9FCA-339953EA9BCB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0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E86-7B4C-43EC-801D-4B957536C306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6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D9-BE24-4676-9D2E-63D9ED82EDA2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8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290A-121B-47D5-B4CD-63E70D76A5D5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57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8D8-7EDF-40A6-A98C-8CBDF59A319E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7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6DF7C3E-B5DF-4043-B2F9-CD94B277B81B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F04B89-F088-43E2-8F95-5A2E5E9F612E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26233410-150A-4A72-BF63-6D3ACBC30148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44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0FCFF8D-E3E3-4D6C-85D1-1D24204FD961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9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81-0F74-4052-9D15-1FCBE10FF531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7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8567813-D47B-4BA9-A366-45E7794B6608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6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400"/>
            </a:lvl2pPr>
            <a:lvl3pPr marL="628650" indent="-171450">
              <a:buFont typeface="Arial" panose="020B0604020202020204" pitchFamily="34" charset="0"/>
              <a:buChar char="•"/>
              <a:defRPr sz="1200"/>
            </a:lvl3pPr>
            <a:lvl4pPr marL="857250" indent="-171450">
              <a:buFont typeface="Arial" panose="020B0604020202020204" pitchFamily="34" charset="0"/>
              <a:buChar char="•"/>
              <a:defRPr sz="1100"/>
            </a:lvl4pPr>
            <a:lvl5pPr marL="1085850" indent="-17145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C75A4F-7395-44C0-9A76-83F0F6EA512A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34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EDCC-520A-464B-900A-5F7E0E1FFC43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34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6C1D43-E95A-44CE-BF39-AC264176BC74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72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395D-714C-468A-B505-16E3BDC41D6C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2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009D615-5030-44BE-B1E7-FCAF557FFC34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4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06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083588C5-4E32-4E6E-80AB-32A6125C957F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91AF1D09-6B76-4716-AD3D-9F53166D3BF5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79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37EAFE-6A88-4B1F-9ABC-CA3CFB830DD6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27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0683-5F2F-44F3-8B59-45258C4FD45A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86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813EDC87-0EBE-4D2E-8804-E5F0EDA0B797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13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51CF56A9-FD41-47F4-80A0-DA74EEEC2541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1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603504"/>
            <a:ext cx="11201400" cy="4206240"/>
          </a:xfrm>
        </p:spPr>
        <p:txBody>
          <a:bodyPr>
            <a:normAutofit/>
          </a:bodyPr>
          <a:lstStyle>
            <a:lvl1pPr algn="ctr">
              <a:defRPr sz="2780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D270-9BF1-4C68-A7FA-BA016D8BB95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228600" indent="0" algn="ctr">
              <a:buNone/>
              <a:defRPr sz="2400" cap="all" baseline="0"/>
            </a:lvl2pPr>
            <a:lvl3pPr marL="457200" indent="0" algn="ctr">
              <a:buNone/>
              <a:defRPr sz="2000" cap="all" baseline="0"/>
            </a:lvl3pPr>
            <a:lvl4pPr marL="685800" indent="0" algn="ctr">
              <a:buNone/>
              <a:defRPr sz="1800" cap="all" baseline="0"/>
            </a:lvl4pPr>
            <a:lvl5pPr marL="914400" indent="0" algn="ctr">
              <a:buNone/>
              <a:defRPr sz="1600" cap="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85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3AFB7-90A6-428C-A019-BBE6272496B8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49047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39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E47A9E-7C3C-4663-841E-C89520FA85A3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1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D8FD-3F8D-425F-9991-7FB6FCCEC5A2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051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B3E3-A05B-4311-9C9A-DA8A512CAB97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630935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662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 userDrawn="1"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BAE2-1C27-41D0-8DBA-D202F753417F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3464" y="1596767"/>
            <a:ext cx="9537192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  <a:lvl2pPr marL="228600" indent="0">
              <a:lnSpc>
                <a:spcPct val="100000"/>
              </a:lnSpc>
              <a:buNone/>
              <a:defRPr sz="5400" b="1"/>
            </a:lvl2pPr>
            <a:lvl3pPr marL="457200" indent="0">
              <a:lnSpc>
                <a:spcPct val="100000"/>
              </a:lnSpc>
              <a:buNone/>
              <a:defRPr sz="4800" b="1"/>
            </a:lvl3pPr>
            <a:lvl4pPr marL="685800" indent="0">
              <a:lnSpc>
                <a:spcPct val="100000"/>
              </a:lnSpc>
              <a:buNone/>
              <a:defRPr sz="44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25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2" y="1384847"/>
            <a:ext cx="11125032" cy="4905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71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1524002"/>
            <a:ext cx="9198864" cy="2871216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40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3612-8941-41EA-ABBA-F717A06C8346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5376672"/>
            <a:ext cx="9198864" cy="466344"/>
          </a:xfrm>
        </p:spPr>
        <p:txBody>
          <a:bodyPr>
            <a:normAutofit/>
          </a:bodyPr>
          <a:lstStyle>
            <a:lvl1pPr marL="0" indent="0">
              <a:buNone/>
              <a:defRPr sz="2200" b="1" cap="all" baseline="0">
                <a:solidFill>
                  <a:schemeClr val="accent1"/>
                </a:solidFill>
              </a:defRPr>
            </a:lvl1pPr>
            <a:lvl2pPr marL="228600" indent="0">
              <a:buNone/>
              <a:defRPr sz="2000" b="1" cap="all" baseline="0">
                <a:solidFill>
                  <a:schemeClr val="accent1"/>
                </a:solidFill>
              </a:defRPr>
            </a:lvl2pPr>
            <a:lvl3pPr marL="457200" indent="0">
              <a:buNone/>
              <a:defRPr sz="1800" b="1" cap="all" baseline="0">
                <a:solidFill>
                  <a:schemeClr val="accent1"/>
                </a:solidFill>
              </a:defRPr>
            </a:lvl3pPr>
            <a:lvl4pPr marL="685800" indent="0">
              <a:buNone/>
              <a:defRPr sz="1600" b="1" cap="all" baseline="0">
                <a:solidFill>
                  <a:schemeClr val="accent1"/>
                </a:solidFill>
              </a:defRPr>
            </a:lvl4pPr>
            <a:lvl5pPr marL="914400" indent="0">
              <a:buNone/>
              <a:defRPr sz="14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691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1783080"/>
            <a:ext cx="849907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CD22-E4B3-48A1-94CA-B89DB574ED80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124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468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120640"/>
            <a:ext cx="5431536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228600" indent="0">
              <a:buNone/>
              <a:defRPr lang="en-US" b="1" cap="all" baseline="0" dirty="0"/>
            </a:lvl2pPr>
            <a:lvl3pPr marL="457200" indent="0">
              <a:buNone/>
              <a:defRPr lang="en-US" b="1" cap="all" baseline="0" dirty="0"/>
            </a:lvl3pPr>
            <a:lvl4pPr marL="685800" indent="0">
              <a:buNone/>
              <a:defRPr lang="en-US" b="1" cap="all" baseline="0" dirty="0"/>
            </a:lvl4pPr>
            <a:lvl5pPr marL="9144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10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B47-093E-417D-A1C3-81EEF797AC6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5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25D-4314-49E4-A383-289640FEB5E3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59E0-667A-459A-BBD1-70DA72C3C576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2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C00B-2F01-4379-B0FD-8DA094C16FA4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74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F103-9E7C-4D5A-827C-0D2D66EE1CD2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7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F954-66B1-4168-AF40-97F3DAF43FC4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2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37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3410-150A-4A72-BF63-6D3ACBC30148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C13480A-5F85-4A30-80F2-F92581C6474C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18042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5729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42401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8975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5337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0803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54258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557963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8920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0922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2BF18D3-87BE-4A2D-AD2C-B21E415FD900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57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94642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14288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1539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3F0B94E-0195-4FC9-AEFD-CCBB878ACEDF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9B0F68CC-6BDD-49E7-8971-97164A4B1FA2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4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lphaLcPeriod"/>
              <a:defRPr lang="en-US" dirty="0"/>
            </a:lvl2pPr>
            <a:lvl3pPr marL="800100" indent="-342900">
              <a:buFont typeface="+mj-lt"/>
              <a:buAutoNum type="romanLcPeriod"/>
              <a:defRPr lang="en-US" dirty="0"/>
            </a:lvl3pPr>
            <a:lvl4pPr marL="914400" indent="-228600">
              <a:buFont typeface="+mj-lt"/>
              <a:buAutoNum type="arabicParenR"/>
              <a:defRPr lang="en-US" dirty="0"/>
            </a:lvl4pPr>
            <a:lvl5pPr marL="1143000" indent="-2286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D5D5-F2FF-4BCB-BACC-FA9A736697CB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01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3" y="285210"/>
            <a:ext cx="10653578" cy="965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1384847"/>
            <a:ext cx="10653579" cy="49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172" y="6490524"/>
            <a:ext cx="2841959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3370" y="6490524"/>
            <a:ext cx="2662834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431" y="6490524"/>
            <a:ext cx="457200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7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1B28-DB45-4001-B295-7D7933E04419}" type="datetime1">
              <a:rPr lang="en-US" smtClean="0"/>
              <a:t>2/23/26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8498B4-D6CB-D39A-767D-1848D13F8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Dennis Cooley</a:t>
            </a:r>
          </a:p>
          <a:p>
            <a:r>
              <a:rPr lang="en-US" dirty="0"/>
              <a:t>Director, Northern Plains Ethics Institute at NDSU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F8D7D-8915-E8C5-63C0-A47B65EA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68D946-36D5-32C7-30EE-6ED0762AD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Governance Matters: Civil Communication in the Current Climate</a:t>
            </a:r>
          </a:p>
        </p:txBody>
      </p:sp>
    </p:spTree>
    <p:extLst>
      <p:ext uri="{BB962C8B-B14F-4D97-AF65-F5344CB8AC3E}">
        <p14:creationId xmlns:p14="http://schemas.microsoft.com/office/powerpoint/2010/main" val="1067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FDE70-5F4B-E0E5-C9F4-4FF0E7E1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1E5380-3DF5-844E-9F44-908AB891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20" y="782193"/>
            <a:ext cx="9296400" cy="741427"/>
          </a:xfrm>
        </p:spPr>
        <p:txBody>
          <a:bodyPr anchor="t">
            <a:normAutofit/>
          </a:bodyPr>
          <a:lstStyle/>
          <a:p>
            <a:r>
              <a:rPr lang="en-US" dirty="0"/>
              <a:t>Ethical and Civil Governance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B67F0B-3A95-3F4E-9D97-E12C5E0C76D7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179320" y="2407920"/>
            <a:ext cx="9146588" cy="3545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 Landscape of Ethical and Civil Governance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Transparency and Accessibility: Pillars of Good Governance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Strategies for Transparent Government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Ensuring Government Accessibility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Pathways to a More Trustworthy and Inclusive Society</a:t>
            </a:r>
          </a:p>
        </p:txBody>
      </p:sp>
    </p:spTree>
    <p:extLst>
      <p:ext uri="{BB962C8B-B14F-4D97-AF65-F5344CB8AC3E}">
        <p14:creationId xmlns:p14="http://schemas.microsoft.com/office/powerpoint/2010/main" val="6602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7636-947E-1970-E513-8CA2C0E3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83590"/>
            <a:ext cx="8915399" cy="1468800"/>
          </a:xfrm>
        </p:spPr>
        <p:txBody>
          <a:bodyPr anchor="t">
            <a:normAutofit/>
          </a:bodyPr>
          <a:lstStyle/>
          <a:p>
            <a:r>
              <a:rPr lang="en-US" dirty="0"/>
              <a:t>Current Landscape of Ethical and Civil Governance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DC2D-D42C-ACCF-3CED-5CEE04CD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DC2D-D42C-ACCF-3CED-5CEE04CD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7D5D45-9531-3245-BCCE-09A8DEA4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b="0" kern="1200" cap="all" baseline="0" dirty="0">
                <a:latin typeface="+mj-lt"/>
                <a:ea typeface="+mj-ea"/>
                <a:cs typeface="+mj-cs"/>
              </a:rPr>
              <a:t>The Role of Governance in Society</a:t>
            </a:r>
          </a:p>
        </p:txBody>
      </p:sp>
      <p:pic>
        <p:nvPicPr>
          <p:cNvPr id="8" name="Content Placeholder 6" descr="Illustration of balanced scales, public institutions, and diverse community symbolizing governance and justice">
            <a:extLst>
              <a:ext uri="{FF2B5EF4-FFF2-40B4-BE49-F238E27FC236}">
                <a16:creationId xmlns:a16="http://schemas.microsoft.com/office/drawing/2014/main" id="{7292BB6C-39E1-0E45-ADA8-FF8E4290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09" r="28409"/>
          <a:stretch>
            <a:fillRect/>
          </a:stretch>
        </p:blipFill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662CC-6755-D245-B033-2DB36A0AE6EC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501660" y="1380744"/>
            <a:ext cx="4786108" cy="4983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Foundation of Stability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Ethical governance is essential for a stable and just society by promoting fairness and order.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Integrity and Accountability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Good governance ensures public institutions act with transparency and uphold accountability.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Respect for Rights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Governance honors the rights and dignity of every individual within society.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Challenges to Democracy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Democratic norms face pressures, making the strengthening of governance crucial today.</a:t>
            </a:r>
          </a:p>
        </p:txBody>
      </p:sp>
    </p:spTree>
    <p:extLst>
      <p:ext uri="{BB962C8B-B14F-4D97-AF65-F5344CB8AC3E}">
        <p14:creationId xmlns:p14="http://schemas.microsoft.com/office/powerpoint/2010/main" val="601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FDE70-5F4B-E0E5-C9F4-4FF0E7E1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0DEDF2-FFBA-3D48-A66B-C136093E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0" y="243396"/>
            <a:ext cx="8305800" cy="1453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Key Principles of Ethical Governance</a:t>
            </a:r>
          </a:p>
        </p:txBody>
      </p:sp>
      <p:pic>
        <p:nvPicPr>
          <p:cNvPr id="8" name="Content Placeholder 6" descr="Symbolic illustrations representing integrity, fairness, accountability, and respect for law in governance">
            <a:extLst>
              <a:ext uri="{FF2B5EF4-FFF2-40B4-BE49-F238E27FC236}">
                <a16:creationId xmlns:a16="http://schemas.microsoft.com/office/drawing/2014/main" id="{8679E8C6-D156-D440-A51D-77497A5C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3" r="11403"/>
          <a:stretch>
            <a:fillRect/>
          </a:stretch>
        </p:blipFill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3AB4EA-5FA0-7D49-96FF-0D2FE224A2E0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96000" y="1767840"/>
            <a:ext cx="5585925" cy="46713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Integrity in Governance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Integrity involves acting honestly and avoiding conflicts of interest in public service.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Fairness in Decision Making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Fairness requires just, impartial decisions that respect citizens' rights.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Accountability to the Public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Accountability means taking responsibility and being answerable for one's actions.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Respect for Law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Respect for law entails upholding rule of law consistently without favoritism.</a:t>
            </a:r>
          </a:p>
        </p:txBody>
      </p:sp>
    </p:spTree>
    <p:extLst>
      <p:ext uri="{BB962C8B-B14F-4D97-AF65-F5344CB8AC3E}">
        <p14:creationId xmlns:p14="http://schemas.microsoft.com/office/powerpoint/2010/main" val="698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8725-45B0-833F-F408-724EDE47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04470"/>
            <a:ext cx="8915399" cy="2604690"/>
          </a:xfrm>
        </p:spPr>
        <p:txBody>
          <a:bodyPr anchor="t">
            <a:normAutofit fontScale="90000"/>
          </a:bodyPr>
          <a:lstStyle/>
          <a:p>
            <a:r>
              <a:rPr lang="en-US" sz="5600" dirty="0"/>
              <a:t>Transparency and Accessibility: Pillars of Good Governance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11D4-5DE5-D483-BE15-16215316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F2FE-C7CF-6F4C-B62A-94998CCA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F6A492-34DD-584F-8A48-CBE38A34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360" y="603504"/>
            <a:ext cx="9467088" cy="9704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Why Transparency Is Essential</a:t>
            </a:r>
          </a:p>
        </p:txBody>
      </p:sp>
      <p:pic>
        <p:nvPicPr>
          <p:cNvPr id="8" name="Content Placeholder 6" descr="Illustration of open government, public trust, civic participation, and anti-corruption symbols">
            <a:extLst>
              <a:ext uri="{FF2B5EF4-FFF2-40B4-BE49-F238E27FC236}">
                <a16:creationId xmlns:a16="http://schemas.microsoft.com/office/drawing/2014/main" id="{3A1B48E9-AC01-0845-9794-14DF3C29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5" r="5545"/>
          <a:stretch>
            <a:fillRect/>
          </a:stretch>
        </p:blipFill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504289-E940-9F44-849E-BE9747DBAA20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389302" y="1828800"/>
            <a:ext cx="4196146" cy="450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Builds Public Trust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Transparency fosters trust between the government and citizens by enabling openness and accountability.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Prevents Corruption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Open access to information helps prevent corruption and abuse of power in governance.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Encourages Civic Participation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Transparency empowers citizens to participate knowledgeably in civic and political processes.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Enhances Efficiency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Public oversight driven by transparency improves governmental efficiency and responsiveness.</a:t>
            </a:r>
          </a:p>
        </p:txBody>
      </p:sp>
    </p:spTree>
    <p:extLst>
      <p:ext uri="{BB962C8B-B14F-4D97-AF65-F5344CB8AC3E}">
        <p14:creationId xmlns:p14="http://schemas.microsoft.com/office/powerpoint/2010/main" val="26559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F2FE-C7CF-6F4C-B62A-94998CCA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CD3E69-AD25-CA4C-B817-C3F6495B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636" y="203748"/>
            <a:ext cx="3273552" cy="194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kern="1200" cap="all" baseline="0" dirty="0">
                <a:latin typeface="+mj-lt"/>
                <a:ea typeface="+mj-ea"/>
                <a:cs typeface="+mj-cs"/>
              </a:rPr>
              <a:t>The Importance of Accessibility</a:t>
            </a:r>
          </a:p>
        </p:txBody>
      </p:sp>
      <p:pic>
        <p:nvPicPr>
          <p:cNvPr id="11" name="Content Placeholder 6" descr="Diverse group accessing digital government services with inclusive technology">
            <a:extLst>
              <a:ext uri="{FF2B5EF4-FFF2-40B4-BE49-F238E27FC236}">
                <a16:creationId xmlns:a16="http://schemas.microsoft.com/office/drawing/2014/main" id="{FF8A5458-1293-2B4D-89B6-493ACB08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2" r="9712"/>
          <a:stretch>
            <a:fillRect/>
          </a:stretch>
        </p:blipFill>
        <p:spPr>
          <a:xfrm>
            <a:off x="76200" y="2013329"/>
            <a:ext cx="7322019" cy="4966591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effectLst>
            <a:softEdge rad="1651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14359-0488-D541-8C71-C29E372220E6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11896" y="2216989"/>
            <a:ext cx="3666744" cy="4182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Inclusive Engagement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Accessibility allows all citizens to participate in government activities despite physical or technological barriers.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Fairness and Equity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Ensuring accessibility promotes fairness by providing equal opportunities for everyone to be heard and represented.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Diverse Perspectives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Encouraging accessibility brings diverse viewpoints that improve policy effectiveness and community outcomes.</a:t>
            </a:r>
          </a:p>
        </p:txBody>
      </p:sp>
    </p:spTree>
    <p:extLst>
      <p:ext uri="{BB962C8B-B14F-4D97-AF65-F5344CB8AC3E}">
        <p14:creationId xmlns:p14="http://schemas.microsoft.com/office/powerpoint/2010/main" val="38263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0596-588D-3AED-1EBC-DD8A025D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98830"/>
            <a:ext cx="8915399" cy="1468800"/>
          </a:xfrm>
        </p:spPr>
        <p:txBody>
          <a:bodyPr anchor="t">
            <a:normAutofit/>
          </a:bodyPr>
          <a:lstStyle/>
          <a:p>
            <a:r>
              <a:rPr lang="en-US" dirty="0"/>
              <a:t>Strategies for Transparent Government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1725-A473-3005-EECB-15DE6885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0958-65A7-4F4B-3D4E-75BCFD11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Open Data and Public Information</a:t>
            </a:r>
          </a:p>
        </p:txBody>
      </p:sp>
      <p:pic>
        <p:nvPicPr>
          <p:cNvPr id="7" name="Content Placeholder 6" descr="digital interface displaying open data portals with budgets and policy documents">
            <a:extLst>
              <a:ext uri="{FF2B5EF4-FFF2-40B4-BE49-F238E27FC236}">
                <a16:creationId xmlns:a16="http://schemas.microsoft.com/office/drawing/2014/main" id="{25E86C34-6053-444D-BFFB-BC92036ED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4553" y="1788543"/>
            <a:ext cx="5667375" cy="377825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3341-A335-6987-0FBD-A0A79506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C8473-C1FF-4C70-BF96-184AE1C55BA5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329132" y="2035833"/>
            <a:ext cx="3569306" cy="42541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Publishing Public Data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Open data initiatives publish budgets, expenditures, and policy documents to enhance transparency and accountability.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Accessible Information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Providing clear, searchable, and user-friendly access to public information empowers citizens and promotes engagement.</a:t>
            </a:r>
          </a:p>
        </p:txBody>
      </p:sp>
    </p:spTree>
    <p:extLst>
      <p:ext uri="{BB962C8B-B14F-4D97-AF65-F5344CB8AC3E}">
        <p14:creationId xmlns:p14="http://schemas.microsoft.com/office/powerpoint/2010/main" val="24927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3341-A335-6987-0FBD-A0A79506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155B97-E465-914B-970D-EC9897F8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03504"/>
            <a:ext cx="9528048" cy="9704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Public Engagement and Communication</a:t>
            </a:r>
          </a:p>
        </p:txBody>
      </p:sp>
      <p:pic>
        <p:nvPicPr>
          <p:cNvPr id="11" name="Content Placeholder 6" descr="People attending hybrid public meetings with clear communication materials and ethics oversight symbols">
            <a:extLst>
              <a:ext uri="{FF2B5EF4-FFF2-40B4-BE49-F238E27FC236}">
                <a16:creationId xmlns:a16="http://schemas.microsoft.com/office/drawing/2014/main" id="{E959B7A9-9CC4-6A47-BB37-BD127A8A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45" r="5545"/>
          <a:stretch>
            <a:fillRect/>
          </a:stretch>
        </p:blipFill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5ABA88-75EF-DA41-BCB0-7DBA2A57BC88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389302" y="1828800"/>
            <a:ext cx="4196146" cy="450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Hybrid Public Meetings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Offering both in-person and virtual options increases access and participation in public forums.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Clear Communication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Using plain language and targeted strategies helps reach diverse audiences effectively.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Independent Oversight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Empowering ethics commissions and protecting whistleblowers ensures transparency and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17902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601A-FA1E-CD8B-B32E-8588304E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Plains Ethics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CC192-7F5E-024C-94ED-801A2B19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Mission:</a:t>
            </a:r>
          </a:p>
          <a:p>
            <a:pPr lvl="1"/>
            <a:r>
              <a:rPr lang="en-US" b="1" i="1" dirty="0">
                <a:solidFill>
                  <a:srgbClr val="282C2F"/>
                </a:solidFill>
                <a:latin typeface="Gotham"/>
              </a:rPr>
              <a:t>T</a:t>
            </a:r>
            <a:r>
              <a:rPr lang="en-US" b="1" i="1" dirty="0">
                <a:solidFill>
                  <a:srgbClr val="282C2F"/>
                </a:solidFill>
                <a:effectLst/>
                <a:latin typeface="Gotham"/>
              </a:rPr>
              <a:t>o promote democratic participation in social and ethical issues affecting the Northern Plains and beyond.</a:t>
            </a:r>
            <a:endParaRPr lang="en-US" b="1" i="1" dirty="0"/>
          </a:p>
          <a:p>
            <a:r>
              <a:rPr lang="en-US" dirty="0"/>
              <a:t>Focal questions:</a:t>
            </a:r>
          </a:p>
          <a:p>
            <a:pPr lvl="1"/>
            <a:r>
              <a:rPr lang="en-US" b="1" i="1" dirty="0"/>
              <a:t>What kind of society do we want to live in?</a:t>
            </a:r>
          </a:p>
          <a:p>
            <a:pPr lvl="1"/>
            <a:r>
              <a:rPr lang="en-US" b="1" i="1" dirty="0"/>
              <a:t>How do we get there?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b="1" i="1" dirty="0"/>
              <a:t>Through civil, thoughtful discussion, stakeholders answer the questions as a community.</a:t>
            </a:r>
          </a:p>
          <a:p>
            <a:pPr lvl="1"/>
            <a:r>
              <a:rPr lang="en-US" b="1" i="1" dirty="0"/>
              <a:t>This requires understanding the stakeholders as they are rather than how we wish they would be.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C51D-A033-2F84-805F-66090C3F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80C5-F5E1-62A3-1128-BF71B698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49350"/>
            <a:ext cx="8915399" cy="1468800"/>
          </a:xfrm>
        </p:spPr>
        <p:txBody>
          <a:bodyPr anchor="t">
            <a:normAutofit/>
          </a:bodyPr>
          <a:lstStyle/>
          <a:p>
            <a:r>
              <a:rPr lang="en-US" dirty="0"/>
              <a:t>Ensuring Government Accessibility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8D155-AB39-E4B3-44B4-1489BF19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3341-A335-6987-0FBD-A0A79506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6D38AF-3655-5840-9E7A-AD44BCF2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48639"/>
            <a:ext cx="4465320" cy="13716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000" b="0" kern="1200" cap="all" baseline="0" dirty="0">
                <a:latin typeface="+mj-lt"/>
                <a:ea typeface="+mj-ea"/>
                <a:cs typeface="+mj-cs"/>
              </a:rPr>
              <a:t>Digital and Physical Accessibility Measures</a:t>
            </a:r>
          </a:p>
        </p:txBody>
      </p:sp>
      <p:pic>
        <p:nvPicPr>
          <p:cNvPr id="9" name="Content Placeholder 6" descr="Government website accessibility, assistive technology and accessible public offices with ramps">
            <a:extLst>
              <a:ext uri="{FF2B5EF4-FFF2-40B4-BE49-F238E27FC236}">
                <a16:creationId xmlns:a16="http://schemas.microsoft.com/office/drawing/2014/main" id="{A1D9A894-4FCF-3A47-AC29-C351BED5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03" r="11403"/>
          <a:stretch>
            <a:fillRect/>
          </a:stretch>
        </p:blipFill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6F2088-AE6B-7249-8555-1F32A171F41F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96000" y="1463040"/>
            <a:ext cx="5585925" cy="48694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Digital Accessibility Standards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Government websites must comply with accessibility standards to ensure usability for all users.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Multilingual and Assistive Resources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Providing multilingual resources and assistive technologies improves accessibility for diverse populations.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Physical Accessibility Compliance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Public offices and meeting locations must meet ADA standards for physical accessibility.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Flexible Service Options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Offering flexible hours or mobile service units increases access to government services.</a:t>
            </a:r>
          </a:p>
        </p:txBody>
      </p:sp>
    </p:spTree>
    <p:extLst>
      <p:ext uri="{BB962C8B-B14F-4D97-AF65-F5344CB8AC3E}">
        <p14:creationId xmlns:p14="http://schemas.microsoft.com/office/powerpoint/2010/main" val="3832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3341-A335-6987-0FBD-A0A79506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B585DA-48F5-7E47-B48E-BC44CB16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15" y="345506"/>
            <a:ext cx="9953709" cy="116325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Civic Education and Community Partnerships</a:t>
            </a:r>
          </a:p>
        </p:txBody>
      </p:sp>
      <p:pic>
        <p:nvPicPr>
          <p:cNvPr id="9" name="Content Placeholder 6" descr="Community education, civic skills workshops, university partnerships, and group dialogues">
            <a:extLst>
              <a:ext uri="{FF2B5EF4-FFF2-40B4-BE49-F238E27FC236}">
                <a16:creationId xmlns:a16="http://schemas.microsoft.com/office/drawing/2014/main" id="{AE601BAC-F44C-6242-84B9-5654FA08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03" r="11403"/>
          <a:stretch>
            <a:fillRect/>
          </a:stretch>
        </p:blipFill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ACCB2A-1687-4E44-85E5-99D572B13D7F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96000" y="1539240"/>
            <a:ext cx="5585925" cy="47932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Enhancing Civic Education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Focus on strengthening civic skills and processes education in K–12 and community settings through partnerships.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University and Library Partnerships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Collaborate with universities, libraries, and civic organizations to support community learning initiatives.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Community Collaboration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Work with nonprofits, cultural groups, and leaders to build strong community partnerships.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Hosting Dialogues and Events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Facilitate community dialogues, listening sessions, and interactive events to engage citizens.</a:t>
            </a:r>
          </a:p>
        </p:txBody>
      </p:sp>
    </p:spTree>
    <p:extLst>
      <p:ext uri="{BB962C8B-B14F-4D97-AF65-F5344CB8AC3E}">
        <p14:creationId xmlns:p14="http://schemas.microsoft.com/office/powerpoint/2010/main" val="33807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49EA-ADD2-FBCC-E46D-E47FA1D4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5600"/>
              <a:t>Pathways to a More Trustworthy and Inclusive Society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9408-5F61-F293-7514-35056A4F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9408-5F61-F293-7514-35056A4F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32B7DF-2F22-0146-A811-F4D640B1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b="0" kern="1200" cap="all" baseline="0">
                <a:latin typeface="+mj-lt"/>
                <a:ea typeface="+mj-ea"/>
                <a:cs typeface="+mj-cs"/>
              </a:rPr>
              <a:t>Opportunities for Renewal and Engagement</a:t>
            </a:r>
          </a:p>
        </p:txBody>
      </p:sp>
      <p:pic>
        <p:nvPicPr>
          <p:cNvPr id="8" name="Content Placeholder 6" descr="Diverse community meeting illustrating transparency, engagement, and democratic governance">
            <a:extLst>
              <a:ext uri="{FF2B5EF4-FFF2-40B4-BE49-F238E27FC236}">
                <a16:creationId xmlns:a16="http://schemas.microsoft.com/office/drawing/2014/main" id="{E04BACB1-E891-6742-BA6F-D63CE61B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09" r="28409"/>
          <a:stretch>
            <a:fillRect/>
          </a:stretch>
        </p:blipFill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686BE7-38D3-1B45-9388-9644BE0B526E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139350" y="1380744"/>
            <a:ext cx="5148417" cy="4983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Importance of Ethical Governance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Ethical governance requires continuous reflection and commitment to uphold civil values and trust.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Renewal through Transparency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Transparency and accessibility create opportunities for renewal in governance and public trust.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Civic Engagement Benefits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Active civic engagement fosters inclusivity, democracy, and stronger communities and institutions.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Framework for Strengthening Governance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A structured framework guides reflection on current governance and paths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24840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975C-F62C-9BDD-A340-A18A343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AEE908-3E52-0349-80EB-510D3ACC06D0}"/>
              </a:ext>
            </a:extLst>
          </p:cNvPr>
          <p:cNvSpPr txBox="1">
            <a:spLocks/>
          </p:cNvSpPr>
          <p:nvPr/>
        </p:nvSpPr>
        <p:spPr>
          <a:xfrm>
            <a:off x="429768" y="429768"/>
            <a:ext cx="10890374" cy="1627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Conclusion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2DEF7F6-344D-444A-A245-F4FB11C21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939834"/>
              </p:ex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880557" y="3263900"/>
          <a:ext cx="9439905" cy="28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01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01D7-4EC3-5384-0C81-8F62F2082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views expressed here do not necessarily represent those of the state of North Dakota, North Dakota State University, and the Northern Plains Ethics Institute.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418AE-A8E6-F405-97A4-565FDA41F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394960"/>
            <a:ext cx="8915399" cy="508702"/>
          </a:xfrm>
        </p:spPr>
        <p:txBody>
          <a:bodyPr/>
          <a:lstStyle/>
          <a:p>
            <a:r>
              <a:rPr lang="en-US" dirty="0"/>
              <a:t>Acknowledgment: CoPilot was used to help assemble this PowerPoint.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975C-F62C-9BDD-A340-A18A343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7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0AA6-B995-5B95-C462-7CEA4CB8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Civil Conversations require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4595-B2DB-8D7A-CE68-469CCD37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Principle of Charity</a:t>
            </a:r>
          </a:p>
          <a:p>
            <a:pPr lvl="1"/>
            <a:r>
              <a:rPr lang="en-US" dirty="0"/>
              <a:t>Assume the person is intelligent and has something important to say.</a:t>
            </a:r>
          </a:p>
          <a:p>
            <a:pPr lvl="1"/>
            <a:r>
              <a:rPr lang="en-US" dirty="0"/>
              <a:t>Create the best case for what is said, and then draw conclusions on the evidence alone.</a:t>
            </a:r>
          </a:p>
          <a:p>
            <a:r>
              <a:rPr lang="en-US" b="1" dirty="0"/>
              <a:t>Questions of Meaning Come before Questions of Truth</a:t>
            </a:r>
          </a:p>
          <a:p>
            <a:pPr lvl="1"/>
            <a:r>
              <a:rPr lang="en-US" dirty="0"/>
              <a:t>Before deciding if something is true or false, make sure you understand what it means.</a:t>
            </a:r>
          </a:p>
          <a:p>
            <a:r>
              <a:rPr lang="en-US" b="1" dirty="0"/>
              <a:t>Fallibilism</a:t>
            </a:r>
          </a:p>
          <a:p>
            <a:pPr lvl="1"/>
            <a:r>
              <a:rPr lang="en-US" dirty="0"/>
              <a:t>Entering all interactions with the conviction that you could be wrong, even on core beliefs and values.</a:t>
            </a:r>
          </a:p>
          <a:p>
            <a:pPr lvl="1"/>
            <a:r>
              <a:rPr lang="en-US" dirty="0"/>
              <a:t>Humility to learn from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6B2D-18D4-DA49-E48E-B03BD128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87A9-305B-83AB-5F5F-F27AA34A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60637"/>
            <a:ext cx="8915399" cy="1468800"/>
          </a:xfrm>
        </p:spPr>
        <p:txBody>
          <a:bodyPr anchor="t">
            <a:normAutofit/>
          </a:bodyPr>
          <a:lstStyle/>
          <a:p>
            <a:r>
              <a:rPr lang="en-US" dirty="0"/>
              <a:t>Strengths and Challenges in Civil Governance Today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6DFBC-8027-A3B5-7661-D98276E6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6B2D-18D4-DA49-E48E-B03BD128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C093BC-7955-F74A-A9C3-51A89E1C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185" y="231493"/>
            <a:ext cx="3273552" cy="19476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Modern Strengths in Civil Governance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EEF76-77B4-8046-A876-51896B33BB73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814185" y="2370611"/>
            <a:ext cx="3273552" cy="4111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Access to Information: </a:t>
            </a:r>
            <a:r>
              <a:rPr lang="en-US" sz="1400" dirty="0"/>
              <a:t>Widespread access to information empowers citizens with knowledge to participate actively in governance.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Digital Engagement Tools: </a:t>
            </a:r>
            <a:r>
              <a:rPr lang="en-US" sz="1400" dirty="0"/>
              <a:t>Digital tools facilitate increased civic engagement and enhanced governmental oversight by the public.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/>
              <a:t>Public Discourse on Equity: </a:t>
            </a:r>
            <a:r>
              <a:rPr lang="en-US" sz="1400" dirty="0"/>
              <a:t>Growing public discourse focuses on equity, justice, and representation improving society's governance norms.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dirty="0"/>
              <a:t>Photo: Catholic World Report</a:t>
            </a:r>
          </a:p>
        </p:txBody>
      </p:sp>
      <p:pic>
        <p:nvPicPr>
          <p:cNvPr id="11" name="Picture 2" descr="On those “mostly peaceful” protests – Catholic World Report">
            <a:extLst>
              <a:ext uri="{FF2B5EF4-FFF2-40B4-BE49-F238E27FC236}">
                <a16:creationId xmlns:a16="http://schemas.microsoft.com/office/drawing/2014/main" id="{A447B4BF-089C-2243-AC00-EE881EAF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6130"/>
          <a:stretch>
            <a:fillRect/>
          </a:stretch>
        </p:blipFill>
        <p:spPr bwMode="auto">
          <a:xfrm>
            <a:off x="676541" y="1460590"/>
            <a:ext cx="5805717" cy="48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6B2D-18D4-DA49-E48E-B03BD128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40AAF5-F29E-A746-B366-AA7CE246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920" y="381000"/>
            <a:ext cx="8153400" cy="9753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Contemporary Challenges Facing Governance</a:t>
            </a:r>
          </a:p>
        </p:txBody>
      </p:sp>
      <p:pic>
        <p:nvPicPr>
          <p:cNvPr id="12" name="Content Placeholder 6" descr="Illustration of divided society, misinformation, bureaucracy, and declining civic engagement in governance">
            <a:extLst>
              <a:ext uri="{FF2B5EF4-FFF2-40B4-BE49-F238E27FC236}">
                <a16:creationId xmlns:a16="http://schemas.microsoft.com/office/drawing/2014/main" id="{D4347B6D-2F8C-804F-BADE-26E7F82D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5" r="5545"/>
          <a:stretch>
            <a:fillRect/>
          </a:stretch>
        </p:blipFill>
        <p:spPr>
          <a:xfrm>
            <a:off x="169823" y="1973484"/>
            <a:ext cx="6514727" cy="4884516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95EAA5-61A9-7045-84E7-1A894FD3E19B}"/>
              </a:ext>
            </a:extLst>
          </p:cNvPr>
          <p:cNvSpPr txBox="1"/>
          <p:nvPr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389302" y="1539241"/>
            <a:ext cx="4196146" cy="4976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Political Polarization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Polarization threatens common ground and disrupts constructive civic dialogue needed for effective governance.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Spread of Misinformation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Misinformation undermines public institutions and weakens citizen trust in governance systems.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Complex Bureaucracy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Complex bureaucracy distances citizens from decision-makers, creating barriers to effective participation.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 dirty="0"/>
              <a:t>Declining Civic Participation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dirty="0"/>
              <a:t>Reduced civic participation lowers accountability pressures on leaders, weakening democratic oversight.</a:t>
            </a:r>
          </a:p>
        </p:txBody>
      </p:sp>
    </p:spTree>
    <p:extLst>
      <p:ext uri="{BB962C8B-B14F-4D97-AF65-F5344CB8AC3E}">
        <p14:creationId xmlns:p14="http://schemas.microsoft.com/office/powerpoint/2010/main" val="3140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8A19-7209-5F4C-A592-5365FF85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Conservatives and Liberals: Differences in emphasis/prioritizing, not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26C6-5788-BAF4-0A06-5204281E6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773680"/>
            <a:ext cx="4313864" cy="3137542"/>
          </a:xfrm>
        </p:spPr>
        <p:txBody>
          <a:bodyPr/>
          <a:lstStyle/>
          <a:p>
            <a:r>
              <a:rPr lang="en-US" dirty="0"/>
              <a:t>Conservatives: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responsibility, </a:t>
            </a:r>
          </a:p>
          <a:p>
            <a:pPr lvl="1"/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loyalty, </a:t>
            </a:r>
          </a:p>
          <a:p>
            <a:pPr lvl="1"/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authority, </a:t>
            </a:r>
          </a:p>
          <a:p>
            <a:pPr lvl="1"/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sanctity (binding values), and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government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7220-51A4-014B-FE14-93603A8E2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773680"/>
            <a:ext cx="4313864" cy="3130164"/>
          </a:xfrm>
        </p:spPr>
        <p:txBody>
          <a:bodyPr/>
          <a:lstStyle/>
          <a:p>
            <a:r>
              <a:rPr lang="en-US" dirty="0"/>
              <a:t>Liberals: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equality,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justice,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action, </a:t>
            </a:r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care, </a:t>
            </a:r>
          </a:p>
          <a:p>
            <a:pPr lvl="1"/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fairness, and </a:t>
            </a:r>
          </a:p>
          <a:p>
            <a:pPr lvl="1"/>
            <a:r>
              <a:rPr lang="en-US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ore extensive government.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E08D6-948F-7111-2AFC-033E49C0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7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C332-AD4A-AB30-8260-990FDF61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Key Differences in Valuing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F8FC-C8F2-3160-5044-06472F3A2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Role of Government: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Conservatives advocate for limited government involvement to maximize individual liberty and free markets. Liberals view the state as essential for ensuring equality, protecting civil rights, and providing social safety nets.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Moral Foundations: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Research suggests conservatives build moral systems on 5 pillars (care, fairness, loyalty, authority, sanctity), whereas liberals focus primarily on care and fairness.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Change and Tradition: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Conservatives tend to prioritize stability, tradition, and order (high conscientiousness). Liberals tend to be more open to change and social evolution.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Scope of Compassion: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Liberals often demonstrate "universalist" compassion for people in general, while conservatives often show "parochial" compassion for their immediate, in-group.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Core Beliefs: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Conservatism is often rooted in self-reliance and national identity, while liberalism emphasizes equality and individual expression. 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0C373-71F3-A20B-49F1-DB74F793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8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C33E-9750-A409-03C7-8F8966B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Psychological and Emotional Underpinnings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BC40-288E-6546-9C2E-9C34D0E6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Fear and Security: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Studies indicate that conservatives often perceive the world as more dangerous, leading to higher support for policing, strong national defense, and border enforcement.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Empathy: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Liberals generally display higher tendencies for empathy toward diverse groups.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Order: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Conservatives tend to prefer structure, predictability, and order in their lives. 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FDE70-5F4B-E0E5-C9F4-4FF0E7E1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89839"/>
      </p:ext>
    </p:extLst>
  </p:cSld>
  <p:clrMapOvr>
    <a:masterClrMapping/>
  </p:clrMapOvr>
</p:sld>
</file>

<file path=ppt/theme/theme1.xml><?xml version="1.0" encoding="utf-8"?>
<a:theme xmlns:a="http://schemas.openxmlformats.org/drawingml/2006/main" name="OasisVTI">
  <a:themeElements>
    <a:clrScheme name="Oasis">
      <a:dk1>
        <a:srgbClr val="131313"/>
      </a:dk1>
      <a:lt1>
        <a:sysClr val="window" lastClr="FFFFFF"/>
      </a:lt1>
      <a:dk2>
        <a:srgbClr val="3D3C33"/>
      </a:dk2>
      <a:lt2>
        <a:srgbClr val="F0EDE6"/>
      </a:lt2>
      <a:accent1>
        <a:srgbClr val="A57361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_win32_DN_V3" id="{65F5DFDA-B6D8-4F37-85B8-E95C858FA146}" vid="{998F2FB7-179B-41D4-99FF-60A4C828B894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2367</Words>
  <Application>Microsoft Macintosh PowerPoint</Application>
  <PresentationFormat>Widescreen</PresentationFormat>
  <Paragraphs>210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Google Sans</vt:lpstr>
      <vt:lpstr>Gotham</vt:lpstr>
      <vt:lpstr>Neue Haas Grotesk Text Pro</vt:lpstr>
      <vt:lpstr>Times New Roman</vt:lpstr>
      <vt:lpstr>Wingdings 3</vt:lpstr>
      <vt:lpstr>OasisVTI</vt:lpstr>
      <vt:lpstr>Wisp</vt:lpstr>
      <vt:lpstr>Local Governance Matters: Civil Communication in the Current Climate</vt:lpstr>
      <vt:lpstr>Northern Plains Ethics institute</vt:lpstr>
      <vt:lpstr>Civil Conversations require</vt:lpstr>
      <vt:lpstr>Strengths and Challenges in Civil Governance Today</vt:lpstr>
      <vt:lpstr>Modern Strengths in Civil Governance</vt:lpstr>
      <vt:lpstr>Contemporary Challenges Facing Governance</vt:lpstr>
      <vt:lpstr>Conservatives and Liberals: Differences in emphasis/prioritizing, not values</vt:lpstr>
      <vt:lpstr>Key Differences in Valuing</vt:lpstr>
      <vt:lpstr>Psychological and Emotional Underpinnings</vt:lpstr>
      <vt:lpstr>Ethical and Civil Governance</vt:lpstr>
      <vt:lpstr>Current Landscape of Ethical and Civil Governance</vt:lpstr>
      <vt:lpstr>The Role of Governance in Society</vt:lpstr>
      <vt:lpstr>Key Principles of Ethical Governance</vt:lpstr>
      <vt:lpstr>Transparency and Accessibility: Pillars of Good Governance</vt:lpstr>
      <vt:lpstr>Why Transparency Is Essential</vt:lpstr>
      <vt:lpstr>The Importance of Accessibility</vt:lpstr>
      <vt:lpstr>Strategies for Transparent Government</vt:lpstr>
      <vt:lpstr>Open Data and Public Information</vt:lpstr>
      <vt:lpstr>Public Engagement and Communication</vt:lpstr>
      <vt:lpstr>Ensuring Government Accessibility</vt:lpstr>
      <vt:lpstr>Digital and Physical Accessibility Measures</vt:lpstr>
      <vt:lpstr>Civic Education and Community Partnerships</vt:lpstr>
      <vt:lpstr>Pathways to a More Trustworthy and Inclusive Society</vt:lpstr>
      <vt:lpstr>Opportunities for Renewal and Engagement</vt:lpstr>
      <vt:lpstr>PowerPoint Presentation</vt:lpstr>
      <vt:lpstr>The views expressed here do not necessarily represent those of the state of North Dakota, North Dakota State University, and the Northern Plains Ethics Institute.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Governance Matters: Civil Communication in the Current Climate</dc:title>
  <dc:creator>Dennis Cooley</dc:creator>
  <cp:lastModifiedBy>Microsoft Office User</cp:lastModifiedBy>
  <cp:revision>12</cp:revision>
  <cp:lastPrinted>2026-02-19T16:43:01Z</cp:lastPrinted>
  <dcterms:created xsi:type="dcterms:W3CDTF">2026-01-29T15:42:02Z</dcterms:created>
  <dcterms:modified xsi:type="dcterms:W3CDTF">2026-02-23T23:48:35Z</dcterms:modified>
</cp:coreProperties>
</file>